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6.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7.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theme/themeOverride1.xml" ContentType="application/vnd.openxmlformats-officedocument.themeOverr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0.xml" ContentType="application/vnd.openxmlformats-officedocument.presentationml.notesSlide+xml"/>
  <Override PartName="/ppt/charts/chart5.xml" ContentType="application/vnd.openxmlformats-officedocument.drawingml.chart+xml"/>
  <Override PartName="/ppt/notesSlides/notesSlide11.xml" ContentType="application/vnd.openxmlformats-officedocument.presentationml.notesSlide+xml"/>
  <Override PartName="/ppt/charts/chart6.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rts/chart7.xml" ContentType="application/vnd.openxmlformats-officedocument.drawingml.chart+xml"/>
  <Override PartName="/ppt/charts/style6.xml" ContentType="application/vnd.ms-office.chartstyle+xml"/>
  <Override PartName="/ppt/charts/colors6.xml" ContentType="application/vnd.ms-office.chartcolorstyle+xml"/>
  <Override PartName="/ppt/charts/chart8.xml" ContentType="application/vnd.openxmlformats-officedocument.drawingml.chart+xml"/>
  <Override PartName="/ppt/charts/style7.xml" ContentType="application/vnd.ms-office.chartstyle+xml"/>
  <Override PartName="/ppt/charts/colors7.xml" ContentType="application/vnd.ms-office.chartcolorstyle+xml"/>
  <Override PartName="/ppt/notesSlides/notesSlide14.xml" ContentType="application/vnd.openxmlformats-officedocument.presentationml.notesSlide+xml"/>
  <Override PartName="/ppt/charts/chart9.xml" ContentType="application/vnd.openxmlformats-officedocument.drawingml.chart+xml"/>
  <Override PartName="/ppt/charts/style8.xml" ContentType="application/vnd.ms-office.chartstyle+xml"/>
  <Override PartName="/ppt/charts/colors8.xml" ContentType="application/vnd.ms-office.chartcolorstyle+xml"/>
  <Override PartName="/ppt/notesSlides/notesSlide15.xml" ContentType="application/vnd.openxmlformats-officedocument.presentationml.notesSlide+xml"/>
  <Override PartName="/ppt/charts/chart10.xml" ContentType="application/vnd.openxmlformats-officedocument.drawingml.chart+xml"/>
  <Override PartName="/ppt/charts/style9.xml" ContentType="application/vnd.ms-office.chartstyle+xml"/>
  <Override PartName="/ppt/charts/colors9.xml" ContentType="application/vnd.ms-office.chartcolorstyl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rts/chart11.xml" ContentType="application/vnd.openxmlformats-officedocument.drawingml.chart+xml"/>
  <Override PartName="/ppt/charts/style10.xml" ContentType="application/vnd.ms-office.chartstyle+xml"/>
  <Override PartName="/ppt/charts/colors10.xml" ContentType="application/vnd.ms-office.chartcolorstyle+xml"/>
  <Override PartName="/ppt/notesSlides/notesSlide18.xml" ContentType="application/vnd.openxmlformats-officedocument.presentationml.notesSlide+xml"/>
  <Override PartName="/ppt/charts/chart12.xml" ContentType="application/vnd.openxmlformats-officedocument.drawingml.chart+xml"/>
  <Override PartName="/ppt/charts/style11.xml" ContentType="application/vnd.ms-office.chartstyle+xml"/>
  <Override PartName="/ppt/charts/colors11.xml" ContentType="application/vnd.ms-office.chartcolorstyl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rts/chart13.xml" ContentType="application/vnd.openxmlformats-officedocument.drawingml.chart+xml"/>
  <Override PartName="/ppt/charts/style12.xml" ContentType="application/vnd.ms-office.chartstyle+xml"/>
  <Override PartName="/ppt/charts/colors12.xml" ContentType="application/vnd.ms-office.chartcolorstyl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5"/>
  </p:notesMasterIdLst>
  <p:handoutMasterIdLst>
    <p:handoutMasterId r:id="rId26"/>
  </p:handoutMasterIdLst>
  <p:sldIdLst>
    <p:sldId id="538" r:id="rId2"/>
    <p:sldId id="432" r:id="rId3"/>
    <p:sldId id="630" r:id="rId4"/>
    <p:sldId id="631" r:id="rId5"/>
    <p:sldId id="257" r:id="rId6"/>
    <p:sldId id="564" r:id="rId7"/>
    <p:sldId id="561" r:id="rId8"/>
    <p:sldId id="633" r:id="rId9"/>
    <p:sldId id="530" r:id="rId10"/>
    <p:sldId id="566" r:id="rId11"/>
    <p:sldId id="562" r:id="rId12"/>
    <p:sldId id="525" r:id="rId13"/>
    <p:sldId id="533" r:id="rId14"/>
    <p:sldId id="567" r:id="rId15"/>
    <p:sldId id="632" r:id="rId16"/>
    <p:sldId id="559" r:id="rId17"/>
    <p:sldId id="560" r:id="rId18"/>
    <p:sldId id="565" r:id="rId19"/>
    <p:sldId id="526" r:id="rId20"/>
    <p:sldId id="527" r:id="rId21"/>
    <p:sldId id="514" r:id="rId22"/>
    <p:sldId id="634" r:id="rId23"/>
    <p:sldId id="563" r:id="rId2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Zodrow, Gwynne" initials="ZG" lastIdx="25" clrIdx="0">
    <p:extLst>
      <p:ext uri="{19B8F6BF-5375-455C-9EA6-DF929625EA0E}">
        <p15:presenceInfo xmlns:p15="http://schemas.microsoft.com/office/powerpoint/2012/main" userId="S::GWYNNE.ZODROW@tetratech.com::f11ed61f-7b9e-4d00-8458-068b618d042b" providerId="AD"/>
      </p:ext>
    </p:extLst>
  </p:cmAuthor>
  <p:cmAuthor id="2" name="Slifer-Mbacke, Lisa" initials="SL" lastIdx="78" clrIdx="1">
    <p:extLst>
      <p:ext uri="{19B8F6BF-5375-455C-9EA6-DF929625EA0E}">
        <p15:presenceInfo xmlns:p15="http://schemas.microsoft.com/office/powerpoint/2012/main" userId="S::LISA.SLIFERMBACKE@tetratech.com::9924222b-6d95-4027-a986-6bb1aee6ef50" providerId="AD"/>
      </p:ext>
    </p:extLst>
  </p:cmAuthor>
  <p:cmAuthor id="3" name="Sitenge, Gift" initials="SG" lastIdx="59" clrIdx="2">
    <p:extLst>
      <p:ext uri="{19B8F6BF-5375-455C-9EA6-DF929625EA0E}">
        <p15:presenceInfo xmlns:p15="http://schemas.microsoft.com/office/powerpoint/2012/main" userId="S::GIFT.SITENGE@tetratech.com::55b0652f-e20b-4022-82e2-3539ac79865b" providerId="AD"/>
      </p:ext>
    </p:extLst>
  </p:cmAuthor>
  <p:cmAuthor id="4" name="Nyimbili, Shida" initials="NS" lastIdx="13" clrIdx="3">
    <p:extLst>
      <p:ext uri="{19B8F6BF-5375-455C-9EA6-DF929625EA0E}">
        <p15:presenceInfo xmlns:p15="http://schemas.microsoft.com/office/powerpoint/2012/main" userId="S::SHIDA.NYIMBILI@tetratech.com::b04cdb49-929b-4720-b229-200ff57be8da"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7E7E5"/>
    <a:srgbClr val="D9D7D3"/>
    <a:srgbClr val="FF9933"/>
    <a:srgbClr val="002F6C"/>
    <a:srgbClr val="6C6463"/>
    <a:srgbClr val="057AD7"/>
    <a:srgbClr val="CFCDC9"/>
    <a:srgbClr val="BA0C2F"/>
    <a:srgbClr val="635C5B"/>
    <a:srgbClr val="651D32"/>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3614" autoAdjust="0"/>
    <p:restoredTop sz="84345" autoAdjust="0"/>
  </p:normalViewPr>
  <p:slideViewPr>
    <p:cSldViewPr snapToGrid="0">
      <p:cViewPr varScale="1">
        <p:scale>
          <a:sx n="56" d="100"/>
          <a:sy n="56" d="100"/>
        </p:scale>
        <p:origin x="1272" y="52"/>
      </p:cViewPr>
      <p:guideLst>
        <p:guide orient="horz" pos="2160"/>
        <p:guide pos="2880"/>
      </p:guideLst>
    </p:cSldViewPr>
  </p:slideViewPr>
  <p:notesTextViewPr>
    <p:cViewPr>
      <p:scale>
        <a:sx n="1" d="1"/>
        <a:sy n="1" d="1"/>
      </p:scale>
      <p:origin x="0" y="0"/>
    </p:cViewPr>
  </p:notesTextViewPr>
  <p:sorterViewPr>
    <p:cViewPr>
      <p:scale>
        <a:sx n="200" d="100"/>
        <a:sy n="2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commentAuthors" Target="commentAuthors.xml"/><Relationship Id="rId30"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9.xml"/><Relationship Id="rId1" Type="http://schemas.microsoft.com/office/2011/relationships/chartStyle" Target="style9.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Worksheet10.xlsx"/><Relationship Id="rId2" Type="http://schemas.microsoft.com/office/2011/relationships/chartColorStyle" Target="colors10.xml"/><Relationship Id="rId1" Type="http://schemas.microsoft.com/office/2011/relationships/chartStyle" Target="style10.xml"/></Relationships>
</file>

<file path=ppt/charts/_rels/chart12.xml.rels><?xml version="1.0" encoding="UTF-8" standalone="yes"?>
<Relationships xmlns="http://schemas.openxmlformats.org/package/2006/relationships"><Relationship Id="rId3" Type="http://schemas.openxmlformats.org/officeDocument/2006/relationships/package" Target="../embeddings/Microsoft_Excel_Worksheet11.xlsx"/><Relationship Id="rId2" Type="http://schemas.microsoft.com/office/2011/relationships/chartColorStyle" Target="colors11.xml"/><Relationship Id="rId1" Type="http://schemas.microsoft.com/office/2011/relationships/chartStyle" Target="style11.xml"/></Relationships>
</file>

<file path=ppt/charts/_rels/chart13.xml.rels><?xml version="1.0" encoding="UTF-8" standalone="yes"?>
<Relationships xmlns="http://schemas.openxmlformats.org/package/2006/relationships"><Relationship Id="rId3" Type="http://schemas.openxmlformats.org/officeDocument/2006/relationships/package" Target="../embeddings/Microsoft_Excel_Worksheet12.xlsx"/><Relationship Id="rId2" Type="http://schemas.microsoft.com/office/2011/relationships/chartColorStyle" Target="colors12.xml"/><Relationship Id="rId1" Type="http://schemas.microsoft.com/office/2011/relationships/chartStyle" Target="style12.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package" Target="../embeddings/Microsoft_Excel_Worksheet2.xlsx"/></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5.xml"/><Relationship Id="rId1" Type="http://schemas.microsoft.com/office/2011/relationships/chartStyle" Target="style5.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6.xml"/><Relationship Id="rId1" Type="http://schemas.microsoft.com/office/2011/relationships/chartStyle" Target="style6.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7.xml"/><Relationship Id="rId1" Type="http://schemas.microsoft.com/office/2011/relationships/chartStyle" Target="style7.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8.xml"/><Relationship Id="rId1" Type="http://schemas.microsoft.com/office/2011/relationships/chartStyle" Target="style8.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Child_health!$A$645</c:f>
              <c:strCache>
                <c:ptCount val="1"/>
                <c:pt idx="0">
                  <c:v>Target</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Child_health!$B$644:$E$644</c:f>
              <c:numCache>
                <c:formatCode>General</c:formatCode>
                <c:ptCount val="4"/>
                <c:pt idx="0">
                  <c:v>2018</c:v>
                </c:pt>
                <c:pt idx="1">
                  <c:v>2019</c:v>
                </c:pt>
                <c:pt idx="2">
                  <c:v>2020</c:v>
                </c:pt>
                <c:pt idx="3">
                  <c:v>2021</c:v>
                </c:pt>
              </c:numCache>
            </c:numRef>
          </c:cat>
          <c:val>
            <c:numRef>
              <c:f>Child_health!$B$645:$E$645</c:f>
              <c:numCache>
                <c:formatCode>0%</c:formatCode>
                <c:ptCount val="4"/>
                <c:pt idx="0">
                  <c:v>0.79</c:v>
                </c:pt>
                <c:pt idx="1">
                  <c:v>0.86</c:v>
                </c:pt>
                <c:pt idx="2">
                  <c:v>0.93</c:v>
                </c:pt>
                <c:pt idx="3">
                  <c:v>1</c:v>
                </c:pt>
              </c:numCache>
            </c:numRef>
          </c:val>
          <c:smooth val="0"/>
          <c:extLst>
            <c:ext xmlns:c16="http://schemas.microsoft.com/office/drawing/2014/chart" uri="{C3380CC4-5D6E-409C-BE32-E72D297353CC}">
              <c16:uniqueId val="{00000000-EA2C-46FB-997A-E5096146115C}"/>
            </c:ext>
          </c:extLst>
        </c:ser>
        <c:ser>
          <c:idx val="1"/>
          <c:order val="1"/>
          <c:tx>
            <c:strRef>
              <c:f>Child_health!$A$646</c:f>
              <c:strCache>
                <c:ptCount val="1"/>
                <c:pt idx="0">
                  <c:v>Achieved</c:v>
                </c:pt>
              </c:strCache>
            </c:strRef>
          </c:tx>
          <c:spPr>
            <a:ln w="28575" cap="rnd">
              <a:solidFill>
                <a:srgbClr val="C00000"/>
              </a:solidFill>
              <a:round/>
            </a:ln>
            <a:effectLst/>
          </c:spPr>
          <c:marker>
            <c:symbol val="circle"/>
            <c:size val="5"/>
            <c:spPr>
              <a:solidFill>
                <a:srgbClr val="C00000"/>
              </a:solidFill>
              <a:ln w="9525">
                <a:solidFill>
                  <a:srgbClr val="C00000"/>
                </a:solidFill>
              </a:ln>
              <a:effectLst/>
            </c:spPr>
          </c:marker>
          <c:dLbls>
            <c:dLbl>
              <c:idx val="0"/>
              <c:layout>
                <c:manualLayout>
                  <c:x val="-3.5323844288687532E-2"/>
                  <c:y val="4.7129412751967734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EA2C-46FB-997A-E5096146115C}"/>
                </c:ext>
              </c:extLst>
            </c:dLbl>
            <c:dLbl>
              <c:idx val="1"/>
              <c:layout>
                <c:manualLayout>
                  <c:x val="-1.9499708097358875E-2"/>
                  <c:y val="4.9741543073823329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EA2C-46FB-997A-E5096146115C}"/>
                </c:ext>
              </c:extLst>
            </c:dLbl>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Child_health!$B$644:$E$644</c:f>
              <c:numCache>
                <c:formatCode>General</c:formatCode>
                <c:ptCount val="4"/>
                <c:pt idx="0">
                  <c:v>2018</c:v>
                </c:pt>
                <c:pt idx="1">
                  <c:v>2019</c:v>
                </c:pt>
                <c:pt idx="2">
                  <c:v>2020</c:v>
                </c:pt>
                <c:pt idx="3">
                  <c:v>2021</c:v>
                </c:pt>
              </c:numCache>
            </c:numRef>
          </c:cat>
          <c:val>
            <c:numRef>
              <c:f>Child_health!$B$646:$E$646</c:f>
              <c:numCache>
                <c:formatCode>0%</c:formatCode>
                <c:ptCount val="4"/>
                <c:pt idx="0">
                  <c:v>0.75</c:v>
                </c:pt>
                <c:pt idx="1">
                  <c:v>0.82</c:v>
                </c:pt>
                <c:pt idx="2">
                  <c:v>0.83</c:v>
                </c:pt>
                <c:pt idx="3">
                  <c:v>0.86</c:v>
                </c:pt>
              </c:numCache>
            </c:numRef>
          </c:val>
          <c:smooth val="0"/>
          <c:extLst>
            <c:ext xmlns:c16="http://schemas.microsoft.com/office/drawing/2014/chart" uri="{C3380CC4-5D6E-409C-BE32-E72D297353CC}">
              <c16:uniqueId val="{00000001-EA2C-46FB-997A-E5096146115C}"/>
            </c:ext>
          </c:extLst>
        </c:ser>
        <c:dLbls>
          <c:dLblPos val="t"/>
          <c:showLegendKey val="0"/>
          <c:showVal val="1"/>
          <c:showCatName val="0"/>
          <c:showSerName val="0"/>
          <c:showPercent val="0"/>
          <c:showBubbleSize val="0"/>
        </c:dLbls>
        <c:marker val="1"/>
        <c:smooth val="0"/>
        <c:axId val="904727599"/>
        <c:axId val="904725519"/>
      </c:lineChart>
      <c:catAx>
        <c:axId val="904727599"/>
        <c:scaling>
          <c:orientation val="minMax"/>
        </c:scaling>
        <c:delete val="0"/>
        <c:axPos val="b"/>
        <c:numFmt formatCode="General" sourceLinked="1"/>
        <c:majorTickMark val="none"/>
        <c:minorTickMark val="out"/>
        <c:tickLblPos val="nextTo"/>
        <c:spPr>
          <a:noFill/>
          <a:ln w="38100" cap="flat" cmpd="sng" algn="ctr">
            <a:solidFill>
              <a:schemeClr val="accent5">
                <a:lumMod val="75000"/>
              </a:schemeClr>
            </a:solidFill>
            <a:round/>
          </a:ln>
          <a:effectLst/>
        </c:spPr>
        <c:txPr>
          <a:bodyPr rot="-60000000" spcFirstLastPara="1" vertOverflow="ellipsis" vert="horz" wrap="square" anchor="ctr" anchorCtr="1"/>
          <a:lstStyle/>
          <a:p>
            <a:pPr>
              <a:defRPr sz="1400" b="1" i="0" u="none" strike="noStrike" kern="1200" baseline="0">
                <a:solidFill>
                  <a:schemeClr val="tx1">
                    <a:lumMod val="65000"/>
                    <a:lumOff val="35000"/>
                  </a:schemeClr>
                </a:solidFill>
                <a:latin typeface="+mn-lt"/>
                <a:ea typeface="+mn-ea"/>
                <a:cs typeface="+mn-cs"/>
              </a:defRPr>
            </a:pPr>
            <a:endParaRPr lang="en-US"/>
          </a:p>
        </c:txPr>
        <c:crossAx val="904725519"/>
        <c:crosses val="autoZero"/>
        <c:auto val="1"/>
        <c:lblAlgn val="ctr"/>
        <c:lblOffset val="100"/>
        <c:noMultiLvlLbl val="0"/>
      </c:catAx>
      <c:valAx>
        <c:axId val="904725519"/>
        <c:scaling>
          <c:orientation val="minMax"/>
        </c:scaling>
        <c:delete val="1"/>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crossAx val="904727599"/>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00" b="1"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Child_health!$B$595</c:f>
              <c:strCache>
                <c:ptCount val="1"/>
                <c:pt idx="0">
                  <c:v>Target</c:v>
                </c:pt>
              </c:strCache>
            </c:strRef>
          </c:tx>
          <c:spPr>
            <a:ln w="38100" cap="rnd">
              <a:solidFill>
                <a:schemeClr val="accent1"/>
              </a:solidFill>
              <a:round/>
            </a:ln>
            <a:effectLst/>
          </c:spPr>
          <c:marker>
            <c:symbol val="circle"/>
            <c:size val="7"/>
            <c:spPr>
              <a:solidFill>
                <a:schemeClr val="accent1"/>
              </a:solidFill>
              <a:ln w="9525">
                <a:solidFill>
                  <a:schemeClr val="accent1"/>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1100" b="1"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Child_health!$C$594:$F$594</c:f>
              <c:numCache>
                <c:formatCode>General</c:formatCode>
                <c:ptCount val="4"/>
                <c:pt idx="0">
                  <c:v>2018</c:v>
                </c:pt>
                <c:pt idx="1">
                  <c:v>2019</c:v>
                </c:pt>
                <c:pt idx="2">
                  <c:v>2020</c:v>
                </c:pt>
                <c:pt idx="3">
                  <c:v>2021</c:v>
                </c:pt>
              </c:numCache>
            </c:numRef>
          </c:cat>
          <c:val>
            <c:numRef>
              <c:f>Child_health!$C$595:$F$595</c:f>
              <c:numCache>
                <c:formatCode>0.0%</c:formatCode>
                <c:ptCount val="4"/>
                <c:pt idx="0">
                  <c:v>0.04</c:v>
                </c:pt>
                <c:pt idx="1">
                  <c:v>0.03</c:v>
                </c:pt>
                <c:pt idx="2">
                  <c:v>0.02</c:v>
                </c:pt>
                <c:pt idx="3">
                  <c:v>0.01</c:v>
                </c:pt>
              </c:numCache>
            </c:numRef>
          </c:val>
          <c:smooth val="0"/>
          <c:extLst>
            <c:ext xmlns:c16="http://schemas.microsoft.com/office/drawing/2014/chart" uri="{C3380CC4-5D6E-409C-BE32-E72D297353CC}">
              <c16:uniqueId val="{00000000-F0A5-4E0B-A520-F722A63FE293}"/>
            </c:ext>
          </c:extLst>
        </c:ser>
        <c:ser>
          <c:idx val="1"/>
          <c:order val="1"/>
          <c:tx>
            <c:strRef>
              <c:f>Child_health!$B$596</c:f>
              <c:strCache>
                <c:ptCount val="1"/>
                <c:pt idx="0">
                  <c:v>Achieved</c:v>
                </c:pt>
              </c:strCache>
            </c:strRef>
          </c:tx>
          <c:spPr>
            <a:ln w="38100" cap="rnd">
              <a:solidFill>
                <a:schemeClr val="accent2"/>
              </a:solidFill>
              <a:round/>
            </a:ln>
            <a:effectLst/>
          </c:spPr>
          <c:marker>
            <c:symbol val="circle"/>
            <c:size val="8"/>
            <c:spPr>
              <a:solidFill>
                <a:schemeClr val="accent2"/>
              </a:solidFill>
              <a:ln w="9525">
                <a:solidFill>
                  <a:schemeClr val="accent2"/>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Child_health!$C$594:$F$594</c:f>
              <c:numCache>
                <c:formatCode>General</c:formatCode>
                <c:ptCount val="4"/>
                <c:pt idx="0">
                  <c:v>2018</c:v>
                </c:pt>
                <c:pt idx="1">
                  <c:v>2019</c:v>
                </c:pt>
                <c:pt idx="2">
                  <c:v>2020</c:v>
                </c:pt>
                <c:pt idx="3">
                  <c:v>2021</c:v>
                </c:pt>
              </c:numCache>
            </c:numRef>
          </c:cat>
          <c:val>
            <c:numRef>
              <c:f>Child_health!$C$596:$F$596</c:f>
              <c:numCache>
                <c:formatCode>0.0%</c:formatCode>
                <c:ptCount val="4"/>
                <c:pt idx="0">
                  <c:v>1.3000000000000002E-3</c:v>
                </c:pt>
                <c:pt idx="1">
                  <c:v>3.8E-3</c:v>
                </c:pt>
                <c:pt idx="2">
                  <c:v>3.9000000000000003E-3</c:v>
                </c:pt>
                <c:pt idx="3">
                  <c:v>5.2000000000000006E-3</c:v>
                </c:pt>
              </c:numCache>
            </c:numRef>
          </c:val>
          <c:smooth val="0"/>
          <c:extLst>
            <c:ext xmlns:c16="http://schemas.microsoft.com/office/drawing/2014/chart" uri="{C3380CC4-5D6E-409C-BE32-E72D297353CC}">
              <c16:uniqueId val="{00000001-F0A5-4E0B-A520-F722A63FE293}"/>
            </c:ext>
          </c:extLst>
        </c:ser>
        <c:dLbls>
          <c:dLblPos val="t"/>
          <c:showLegendKey val="0"/>
          <c:showVal val="1"/>
          <c:showCatName val="0"/>
          <c:showSerName val="0"/>
          <c:showPercent val="0"/>
          <c:showBubbleSize val="0"/>
        </c:dLbls>
        <c:marker val="1"/>
        <c:smooth val="0"/>
        <c:axId val="924036831"/>
        <c:axId val="924037247"/>
      </c:lineChart>
      <c:catAx>
        <c:axId val="924036831"/>
        <c:scaling>
          <c:orientation val="minMax"/>
        </c:scaling>
        <c:delete val="0"/>
        <c:axPos val="b"/>
        <c:numFmt formatCode="General" sourceLinked="1"/>
        <c:majorTickMark val="none"/>
        <c:minorTickMark val="out"/>
        <c:tickLblPos val="nextTo"/>
        <c:spPr>
          <a:noFill/>
          <a:ln w="22225" cap="flat" cmpd="sng" algn="ctr">
            <a:solidFill>
              <a:schemeClr val="accent5">
                <a:lumMod val="75000"/>
              </a:schemeClr>
            </a:solidFill>
            <a:round/>
          </a:ln>
          <a:effectLst/>
        </c:spPr>
        <c:txPr>
          <a:bodyPr rot="-60000000" spcFirstLastPara="1" vertOverflow="ellipsis" vert="horz" wrap="square" anchor="ctr" anchorCtr="1"/>
          <a:lstStyle/>
          <a:p>
            <a:pPr>
              <a:defRPr sz="1200" b="1" i="0" u="none" strike="noStrike" kern="1200" baseline="0">
                <a:solidFill>
                  <a:schemeClr val="tx1">
                    <a:lumMod val="65000"/>
                    <a:lumOff val="35000"/>
                  </a:schemeClr>
                </a:solidFill>
                <a:latin typeface="+mn-lt"/>
                <a:ea typeface="+mn-ea"/>
                <a:cs typeface="+mn-cs"/>
              </a:defRPr>
            </a:pPr>
            <a:endParaRPr lang="en-US"/>
          </a:p>
        </c:txPr>
        <c:crossAx val="924037247"/>
        <c:crosses val="autoZero"/>
        <c:auto val="1"/>
        <c:lblAlgn val="ctr"/>
        <c:lblOffset val="100"/>
        <c:noMultiLvlLbl val="0"/>
      </c:catAx>
      <c:valAx>
        <c:axId val="924037247"/>
        <c:scaling>
          <c:orientation val="minMax"/>
        </c:scaling>
        <c:delete val="1"/>
        <c:axPos val="l"/>
        <c:majorGridlines>
          <c:spPr>
            <a:ln w="9525" cap="flat" cmpd="sng" algn="ctr">
              <a:solidFill>
                <a:schemeClr val="tx1">
                  <a:lumMod val="15000"/>
                  <a:lumOff val="85000"/>
                </a:schemeClr>
              </a:solidFill>
              <a:round/>
            </a:ln>
            <a:effectLst/>
          </c:spPr>
        </c:majorGridlines>
        <c:numFmt formatCode="0.0%" sourceLinked="1"/>
        <c:majorTickMark val="none"/>
        <c:minorTickMark val="none"/>
        <c:tickLblPos val="nextTo"/>
        <c:crossAx val="924036831"/>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200" b="1"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solidFill>
        <a:schemeClr val="tx1">
          <a:lumMod val="15000"/>
          <a:lumOff val="85000"/>
        </a:schemeClr>
      </a:solidFill>
      <a:round/>
    </a:ln>
    <a:effectLst/>
  </c:spPr>
  <c:txPr>
    <a:bodyPr/>
    <a:lstStyle/>
    <a:p>
      <a:pPr>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Child_health!$B$380</c:f>
              <c:strCache>
                <c:ptCount val="1"/>
                <c:pt idx="0">
                  <c:v>2018</c:v>
                </c:pt>
              </c:strCache>
            </c:strRef>
          </c:tx>
          <c:spPr>
            <a:ln w="28575" cap="rnd">
              <a:solidFill>
                <a:srgbClr val="FFC000"/>
              </a:solidFill>
              <a:round/>
            </a:ln>
            <a:effectLst/>
          </c:spPr>
          <c:marker>
            <c:symbol val="circle"/>
            <c:size val="8"/>
            <c:spPr>
              <a:solidFill>
                <a:srgbClr val="FFC000"/>
              </a:solidFill>
              <a:ln w="9525">
                <a:solidFill>
                  <a:srgbClr val="FFC000"/>
                </a:solidFill>
              </a:ln>
              <a:effectLst/>
            </c:spPr>
          </c:marker>
          <c:cat>
            <c:strRef>
              <c:f>Child_health!$C$379:$F$379</c:f>
              <c:strCache>
                <c:ptCount val="4"/>
                <c:pt idx="0">
                  <c:v>Q1</c:v>
                </c:pt>
                <c:pt idx="1">
                  <c:v>Q2</c:v>
                </c:pt>
                <c:pt idx="2">
                  <c:v>Q3</c:v>
                </c:pt>
                <c:pt idx="3">
                  <c:v>Q4</c:v>
                </c:pt>
              </c:strCache>
            </c:strRef>
          </c:cat>
          <c:val>
            <c:numRef>
              <c:f>Child_health!$C$380:$F$380</c:f>
              <c:numCache>
                <c:formatCode>0%</c:formatCode>
                <c:ptCount val="4"/>
                <c:pt idx="0">
                  <c:v>0.90500000000000003</c:v>
                </c:pt>
                <c:pt idx="1">
                  <c:v>0.97400000000000009</c:v>
                </c:pt>
                <c:pt idx="2">
                  <c:v>0.83499999999999996</c:v>
                </c:pt>
                <c:pt idx="3">
                  <c:v>0.91400000000000003</c:v>
                </c:pt>
              </c:numCache>
            </c:numRef>
          </c:val>
          <c:smooth val="0"/>
          <c:extLst>
            <c:ext xmlns:c16="http://schemas.microsoft.com/office/drawing/2014/chart" uri="{C3380CC4-5D6E-409C-BE32-E72D297353CC}">
              <c16:uniqueId val="{00000000-15D3-48BB-AFD3-912007657704}"/>
            </c:ext>
          </c:extLst>
        </c:ser>
        <c:ser>
          <c:idx val="1"/>
          <c:order val="1"/>
          <c:tx>
            <c:strRef>
              <c:f>Child_health!$B$381</c:f>
              <c:strCache>
                <c:ptCount val="1"/>
                <c:pt idx="0">
                  <c:v>2019</c:v>
                </c:pt>
              </c:strCache>
            </c:strRef>
          </c:tx>
          <c:spPr>
            <a:ln w="38100" cap="rnd">
              <a:solidFill>
                <a:srgbClr val="C00000"/>
              </a:solidFill>
              <a:round/>
            </a:ln>
            <a:effectLst/>
          </c:spPr>
          <c:marker>
            <c:symbol val="circle"/>
            <c:size val="8"/>
            <c:spPr>
              <a:solidFill>
                <a:srgbClr val="C00000"/>
              </a:solidFill>
              <a:ln w="9525">
                <a:solidFill>
                  <a:srgbClr val="C00000"/>
                </a:solidFill>
              </a:ln>
              <a:effectLst/>
            </c:spPr>
          </c:marker>
          <c:cat>
            <c:strRef>
              <c:f>Child_health!$C$379:$F$379</c:f>
              <c:strCache>
                <c:ptCount val="4"/>
                <c:pt idx="0">
                  <c:v>Q1</c:v>
                </c:pt>
                <c:pt idx="1">
                  <c:v>Q2</c:v>
                </c:pt>
                <c:pt idx="2">
                  <c:v>Q3</c:v>
                </c:pt>
                <c:pt idx="3">
                  <c:v>Q4</c:v>
                </c:pt>
              </c:strCache>
            </c:strRef>
          </c:cat>
          <c:val>
            <c:numRef>
              <c:f>Child_health!$C$381:$F$381</c:f>
              <c:numCache>
                <c:formatCode>0%</c:formatCode>
                <c:ptCount val="4"/>
                <c:pt idx="0">
                  <c:v>0.94000000000000006</c:v>
                </c:pt>
                <c:pt idx="1">
                  <c:v>1.01</c:v>
                </c:pt>
                <c:pt idx="2">
                  <c:v>0.83799999999999997</c:v>
                </c:pt>
                <c:pt idx="3">
                  <c:v>0.83799999999999997</c:v>
                </c:pt>
              </c:numCache>
            </c:numRef>
          </c:val>
          <c:smooth val="0"/>
          <c:extLst>
            <c:ext xmlns:c16="http://schemas.microsoft.com/office/drawing/2014/chart" uri="{C3380CC4-5D6E-409C-BE32-E72D297353CC}">
              <c16:uniqueId val="{00000001-15D3-48BB-AFD3-912007657704}"/>
            </c:ext>
          </c:extLst>
        </c:ser>
        <c:ser>
          <c:idx val="2"/>
          <c:order val="2"/>
          <c:tx>
            <c:strRef>
              <c:f>Child_health!$B$382</c:f>
              <c:strCache>
                <c:ptCount val="1"/>
                <c:pt idx="0">
                  <c:v>2020</c:v>
                </c:pt>
              </c:strCache>
            </c:strRef>
          </c:tx>
          <c:spPr>
            <a:ln w="28575" cap="rnd">
              <a:solidFill>
                <a:srgbClr val="00B050"/>
              </a:solidFill>
              <a:round/>
            </a:ln>
            <a:effectLst/>
          </c:spPr>
          <c:marker>
            <c:symbol val="circle"/>
            <c:size val="8"/>
            <c:spPr>
              <a:solidFill>
                <a:srgbClr val="00B050"/>
              </a:solidFill>
              <a:ln w="9525">
                <a:solidFill>
                  <a:srgbClr val="00B050"/>
                </a:solidFill>
              </a:ln>
              <a:effectLst/>
            </c:spPr>
          </c:marker>
          <c:cat>
            <c:strRef>
              <c:f>Child_health!$C$379:$F$379</c:f>
              <c:strCache>
                <c:ptCount val="4"/>
                <c:pt idx="0">
                  <c:v>Q1</c:v>
                </c:pt>
                <c:pt idx="1">
                  <c:v>Q2</c:v>
                </c:pt>
                <c:pt idx="2">
                  <c:v>Q3</c:v>
                </c:pt>
                <c:pt idx="3">
                  <c:v>Q4</c:v>
                </c:pt>
              </c:strCache>
            </c:strRef>
          </c:cat>
          <c:val>
            <c:numRef>
              <c:f>Child_health!$C$382:$F$382</c:f>
              <c:numCache>
                <c:formatCode>0%</c:formatCode>
                <c:ptCount val="4"/>
                <c:pt idx="0">
                  <c:v>0.82799999999999996</c:v>
                </c:pt>
                <c:pt idx="1">
                  <c:v>0.93799999999999994</c:v>
                </c:pt>
                <c:pt idx="2">
                  <c:v>0.78099999999999992</c:v>
                </c:pt>
                <c:pt idx="3">
                  <c:v>1.05</c:v>
                </c:pt>
              </c:numCache>
            </c:numRef>
          </c:val>
          <c:smooth val="0"/>
          <c:extLst>
            <c:ext xmlns:c16="http://schemas.microsoft.com/office/drawing/2014/chart" uri="{C3380CC4-5D6E-409C-BE32-E72D297353CC}">
              <c16:uniqueId val="{00000002-15D3-48BB-AFD3-912007657704}"/>
            </c:ext>
          </c:extLst>
        </c:ser>
        <c:ser>
          <c:idx val="3"/>
          <c:order val="3"/>
          <c:tx>
            <c:strRef>
              <c:f>Child_health!$B$383</c:f>
              <c:strCache>
                <c:ptCount val="1"/>
                <c:pt idx="0">
                  <c:v>2021</c:v>
                </c:pt>
              </c:strCache>
            </c:strRef>
          </c:tx>
          <c:spPr>
            <a:ln w="38100" cap="rnd">
              <a:solidFill>
                <a:srgbClr val="002060"/>
              </a:solidFill>
              <a:round/>
            </a:ln>
            <a:effectLst/>
          </c:spPr>
          <c:marker>
            <c:symbol val="circle"/>
            <c:size val="6"/>
            <c:spPr>
              <a:solidFill>
                <a:srgbClr val="002060"/>
              </a:solidFill>
              <a:ln w="9525">
                <a:solidFill>
                  <a:srgbClr val="002060"/>
                </a:solidFill>
              </a:ln>
              <a:effectLst/>
            </c:spPr>
          </c:marker>
          <c:cat>
            <c:strRef>
              <c:f>Child_health!$C$379:$F$379</c:f>
              <c:strCache>
                <c:ptCount val="4"/>
                <c:pt idx="0">
                  <c:v>Q1</c:v>
                </c:pt>
                <c:pt idx="1">
                  <c:v>Q2</c:v>
                </c:pt>
                <c:pt idx="2">
                  <c:v>Q3</c:v>
                </c:pt>
                <c:pt idx="3">
                  <c:v>Q4</c:v>
                </c:pt>
              </c:strCache>
            </c:strRef>
          </c:cat>
          <c:val>
            <c:numRef>
              <c:f>Child_health!$C$383:$F$383</c:f>
              <c:numCache>
                <c:formatCode>0%</c:formatCode>
                <c:ptCount val="4"/>
                <c:pt idx="0">
                  <c:v>0.88200000000000001</c:v>
                </c:pt>
                <c:pt idx="1">
                  <c:v>0.94500000000000006</c:v>
                </c:pt>
                <c:pt idx="2">
                  <c:v>0.81599999999999995</c:v>
                </c:pt>
                <c:pt idx="3">
                  <c:v>0.92200000000000004</c:v>
                </c:pt>
              </c:numCache>
            </c:numRef>
          </c:val>
          <c:smooth val="0"/>
          <c:extLst>
            <c:ext xmlns:c16="http://schemas.microsoft.com/office/drawing/2014/chart" uri="{C3380CC4-5D6E-409C-BE32-E72D297353CC}">
              <c16:uniqueId val="{00000003-15D3-48BB-AFD3-912007657704}"/>
            </c:ext>
          </c:extLst>
        </c:ser>
        <c:dLbls>
          <c:showLegendKey val="0"/>
          <c:showVal val="0"/>
          <c:showCatName val="0"/>
          <c:showSerName val="0"/>
          <c:showPercent val="0"/>
          <c:showBubbleSize val="0"/>
        </c:dLbls>
        <c:marker val="1"/>
        <c:smooth val="0"/>
        <c:axId val="575927648"/>
        <c:axId val="575937216"/>
      </c:lineChart>
      <c:catAx>
        <c:axId val="575927648"/>
        <c:scaling>
          <c:orientation val="minMax"/>
        </c:scaling>
        <c:delete val="0"/>
        <c:axPos val="b"/>
        <c:numFmt formatCode="General" sourceLinked="1"/>
        <c:majorTickMark val="none"/>
        <c:minorTickMark val="out"/>
        <c:tickLblPos val="nextTo"/>
        <c:spPr>
          <a:noFill/>
          <a:ln w="25400" cap="flat" cmpd="sng" algn="ctr">
            <a:solidFill>
              <a:schemeClr val="accent5">
                <a:lumMod val="75000"/>
              </a:schemeClr>
            </a:solidFill>
            <a:round/>
          </a:ln>
          <a:effectLst/>
        </c:spPr>
        <c:txPr>
          <a:bodyPr rot="-60000000" spcFirstLastPara="1" vertOverflow="ellipsis" vert="horz" wrap="square" anchor="ctr" anchorCtr="1"/>
          <a:lstStyle/>
          <a:p>
            <a:pPr>
              <a:defRPr sz="1200" b="1" i="0" u="none" strike="noStrike" kern="1200" baseline="0">
                <a:solidFill>
                  <a:schemeClr val="tx1">
                    <a:lumMod val="65000"/>
                    <a:lumOff val="35000"/>
                  </a:schemeClr>
                </a:solidFill>
                <a:latin typeface="+mn-lt"/>
                <a:ea typeface="+mn-ea"/>
                <a:cs typeface="+mn-cs"/>
              </a:defRPr>
            </a:pPr>
            <a:endParaRPr lang="en-US"/>
          </a:p>
        </c:txPr>
        <c:crossAx val="575937216"/>
        <c:crosses val="autoZero"/>
        <c:auto val="1"/>
        <c:lblAlgn val="ctr"/>
        <c:lblOffset val="100"/>
        <c:noMultiLvlLbl val="0"/>
      </c:catAx>
      <c:valAx>
        <c:axId val="575937216"/>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crossAx val="575927648"/>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solidFill>
        <a:schemeClr val="tx1">
          <a:lumMod val="15000"/>
          <a:lumOff val="85000"/>
        </a:schemeClr>
      </a:solidFill>
      <a:round/>
    </a:ln>
    <a:effectLst/>
  </c:spPr>
  <c:txPr>
    <a:bodyPr/>
    <a:lstStyle/>
    <a:p>
      <a:pPr>
        <a:defRPr/>
      </a:pPr>
      <a:endParaRPr lang="en-US"/>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Child_health!$A$405</c:f>
              <c:strCache>
                <c:ptCount val="1"/>
                <c:pt idx="0">
                  <c:v>2018</c:v>
                </c:pt>
              </c:strCache>
            </c:strRef>
          </c:tx>
          <c:spPr>
            <a:ln w="38100" cap="rnd">
              <a:solidFill>
                <a:srgbClr val="FFC000"/>
              </a:solidFill>
              <a:round/>
            </a:ln>
            <a:effectLst/>
          </c:spPr>
          <c:marker>
            <c:symbol val="circle"/>
            <c:size val="6"/>
            <c:spPr>
              <a:solidFill>
                <a:srgbClr val="FFC000"/>
              </a:solidFill>
              <a:ln w="9525">
                <a:solidFill>
                  <a:srgbClr val="FFC000"/>
                </a:solidFill>
              </a:ln>
              <a:effectLst/>
            </c:spPr>
          </c:marker>
          <c:cat>
            <c:strRef>
              <c:f>Child_health!$B$404:$E$404</c:f>
              <c:strCache>
                <c:ptCount val="4"/>
                <c:pt idx="0">
                  <c:v>Q1</c:v>
                </c:pt>
                <c:pt idx="1">
                  <c:v>Q2</c:v>
                </c:pt>
                <c:pt idx="2">
                  <c:v>Q3</c:v>
                </c:pt>
                <c:pt idx="3">
                  <c:v>Q4</c:v>
                </c:pt>
              </c:strCache>
            </c:strRef>
          </c:cat>
          <c:val>
            <c:numRef>
              <c:f>Child_health!$B$405:$E$405</c:f>
              <c:numCache>
                <c:formatCode>0%</c:formatCode>
                <c:ptCount val="4"/>
                <c:pt idx="0">
                  <c:v>0.58100000000000007</c:v>
                </c:pt>
                <c:pt idx="1">
                  <c:v>0.66300000000000003</c:v>
                </c:pt>
                <c:pt idx="2">
                  <c:v>0.55000000000000004</c:v>
                </c:pt>
                <c:pt idx="3">
                  <c:v>0.64300000000000002</c:v>
                </c:pt>
              </c:numCache>
            </c:numRef>
          </c:val>
          <c:smooth val="0"/>
          <c:extLst>
            <c:ext xmlns:c16="http://schemas.microsoft.com/office/drawing/2014/chart" uri="{C3380CC4-5D6E-409C-BE32-E72D297353CC}">
              <c16:uniqueId val="{00000000-A38E-494B-95E5-3228802D5C5A}"/>
            </c:ext>
          </c:extLst>
        </c:ser>
        <c:ser>
          <c:idx val="1"/>
          <c:order val="1"/>
          <c:tx>
            <c:strRef>
              <c:f>Child_health!$A$406</c:f>
              <c:strCache>
                <c:ptCount val="1"/>
                <c:pt idx="0">
                  <c:v>2019</c:v>
                </c:pt>
              </c:strCache>
            </c:strRef>
          </c:tx>
          <c:spPr>
            <a:ln w="28575" cap="rnd">
              <a:solidFill>
                <a:srgbClr val="C00000"/>
              </a:solidFill>
              <a:round/>
            </a:ln>
            <a:effectLst/>
          </c:spPr>
          <c:marker>
            <c:symbol val="circle"/>
            <c:size val="5"/>
            <c:spPr>
              <a:solidFill>
                <a:srgbClr val="C00000"/>
              </a:solidFill>
              <a:ln w="9525">
                <a:solidFill>
                  <a:srgbClr val="C00000"/>
                </a:solidFill>
              </a:ln>
              <a:effectLst/>
            </c:spPr>
          </c:marker>
          <c:cat>
            <c:strRef>
              <c:f>Child_health!$B$404:$E$404</c:f>
              <c:strCache>
                <c:ptCount val="4"/>
                <c:pt idx="0">
                  <c:v>Q1</c:v>
                </c:pt>
                <c:pt idx="1">
                  <c:v>Q2</c:v>
                </c:pt>
                <c:pt idx="2">
                  <c:v>Q3</c:v>
                </c:pt>
                <c:pt idx="3">
                  <c:v>Q4</c:v>
                </c:pt>
              </c:strCache>
            </c:strRef>
          </c:cat>
          <c:val>
            <c:numRef>
              <c:f>Child_health!$B$406:$E$406</c:f>
              <c:numCache>
                <c:formatCode>0%</c:formatCode>
                <c:ptCount val="4"/>
                <c:pt idx="0">
                  <c:v>0.66200000000000003</c:v>
                </c:pt>
                <c:pt idx="1">
                  <c:v>0.72599999999999998</c:v>
                </c:pt>
                <c:pt idx="2">
                  <c:v>0.58200000000000007</c:v>
                </c:pt>
                <c:pt idx="3">
                  <c:v>0.59599999999999997</c:v>
                </c:pt>
              </c:numCache>
            </c:numRef>
          </c:val>
          <c:smooth val="0"/>
          <c:extLst>
            <c:ext xmlns:c16="http://schemas.microsoft.com/office/drawing/2014/chart" uri="{C3380CC4-5D6E-409C-BE32-E72D297353CC}">
              <c16:uniqueId val="{00000001-A38E-494B-95E5-3228802D5C5A}"/>
            </c:ext>
          </c:extLst>
        </c:ser>
        <c:ser>
          <c:idx val="2"/>
          <c:order val="2"/>
          <c:tx>
            <c:strRef>
              <c:f>Child_health!$A$407</c:f>
              <c:strCache>
                <c:ptCount val="1"/>
                <c:pt idx="0">
                  <c:v>2020</c:v>
                </c:pt>
              </c:strCache>
            </c:strRef>
          </c:tx>
          <c:spPr>
            <a:ln w="28575" cap="rnd">
              <a:solidFill>
                <a:srgbClr val="00B050"/>
              </a:solidFill>
              <a:round/>
            </a:ln>
            <a:effectLst/>
          </c:spPr>
          <c:marker>
            <c:symbol val="circle"/>
            <c:size val="5"/>
            <c:spPr>
              <a:solidFill>
                <a:srgbClr val="00B050"/>
              </a:solidFill>
              <a:ln w="9525">
                <a:solidFill>
                  <a:srgbClr val="00B050"/>
                </a:solidFill>
              </a:ln>
              <a:effectLst/>
            </c:spPr>
          </c:marker>
          <c:cat>
            <c:strRef>
              <c:f>Child_health!$B$404:$E$404</c:f>
              <c:strCache>
                <c:ptCount val="4"/>
                <c:pt idx="0">
                  <c:v>Q1</c:v>
                </c:pt>
                <c:pt idx="1">
                  <c:v>Q2</c:v>
                </c:pt>
                <c:pt idx="2">
                  <c:v>Q3</c:v>
                </c:pt>
                <c:pt idx="3">
                  <c:v>Q4</c:v>
                </c:pt>
              </c:strCache>
            </c:strRef>
          </c:cat>
          <c:val>
            <c:numRef>
              <c:f>Child_health!$B$407:$E$407</c:f>
              <c:numCache>
                <c:formatCode>0%</c:formatCode>
                <c:ptCount val="4"/>
                <c:pt idx="0">
                  <c:v>0.60299999999999998</c:v>
                </c:pt>
                <c:pt idx="1">
                  <c:v>0.71799999999999997</c:v>
                </c:pt>
                <c:pt idx="2">
                  <c:v>0.55200000000000005</c:v>
                </c:pt>
                <c:pt idx="3">
                  <c:v>1.7210000000000001</c:v>
                </c:pt>
              </c:numCache>
            </c:numRef>
          </c:val>
          <c:smooth val="0"/>
          <c:extLst>
            <c:ext xmlns:c16="http://schemas.microsoft.com/office/drawing/2014/chart" uri="{C3380CC4-5D6E-409C-BE32-E72D297353CC}">
              <c16:uniqueId val="{00000002-A38E-494B-95E5-3228802D5C5A}"/>
            </c:ext>
          </c:extLst>
        </c:ser>
        <c:ser>
          <c:idx val="3"/>
          <c:order val="3"/>
          <c:tx>
            <c:strRef>
              <c:f>Child_health!$A$408</c:f>
              <c:strCache>
                <c:ptCount val="1"/>
                <c:pt idx="0">
                  <c:v>2021</c:v>
                </c:pt>
              </c:strCache>
            </c:strRef>
          </c:tx>
          <c:spPr>
            <a:ln w="25400" cap="rnd">
              <a:solidFill>
                <a:srgbClr val="002060"/>
              </a:solidFill>
              <a:round/>
            </a:ln>
            <a:effectLst/>
          </c:spPr>
          <c:marker>
            <c:symbol val="circle"/>
            <c:size val="4"/>
            <c:spPr>
              <a:solidFill>
                <a:srgbClr val="002060"/>
              </a:solidFill>
              <a:ln w="9525">
                <a:solidFill>
                  <a:srgbClr val="002060"/>
                </a:solidFill>
              </a:ln>
              <a:effectLst/>
            </c:spPr>
          </c:marker>
          <c:cat>
            <c:strRef>
              <c:f>Child_health!$B$404:$E$404</c:f>
              <c:strCache>
                <c:ptCount val="4"/>
                <c:pt idx="0">
                  <c:v>Q1</c:v>
                </c:pt>
                <c:pt idx="1">
                  <c:v>Q2</c:v>
                </c:pt>
                <c:pt idx="2">
                  <c:v>Q3</c:v>
                </c:pt>
                <c:pt idx="3">
                  <c:v>Q4</c:v>
                </c:pt>
              </c:strCache>
            </c:strRef>
          </c:cat>
          <c:val>
            <c:numRef>
              <c:f>Child_health!$B$408:$E$408</c:f>
              <c:numCache>
                <c:formatCode>0%</c:formatCode>
                <c:ptCount val="4"/>
                <c:pt idx="0">
                  <c:v>0.6</c:v>
                </c:pt>
                <c:pt idx="1">
                  <c:v>0.65900000000000003</c:v>
                </c:pt>
                <c:pt idx="2">
                  <c:v>0.55700000000000005</c:v>
                </c:pt>
                <c:pt idx="3">
                  <c:v>0.65800000000000003</c:v>
                </c:pt>
              </c:numCache>
            </c:numRef>
          </c:val>
          <c:smooth val="0"/>
          <c:extLst>
            <c:ext xmlns:c16="http://schemas.microsoft.com/office/drawing/2014/chart" uri="{C3380CC4-5D6E-409C-BE32-E72D297353CC}">
              <c16:uniqueId val="{00000003-A38E-494B-95E5-3228802D5C5A}"/>
            </c:ext>
          </c:extLst>
        </c:ser>
        <c:dLbls>
          <c:showLegendKey val="0"/>
          <c:showVal val="0"/>
          <c:showCatName val="0"/>
          <c:showSerName val="0"/>
          <c:showPercent val="0"/>
          <c:showBubbleSize val="0"/>
        </c:dLbls>
        <c:marker val="1"/>
        <c:smooth val="0"/>
        <c:axId val="288525712"/>
        <c:axId val="288521552"/>
      </c:lineChart>
      <c:catAx>
        <c:axId val="288525712"/>
        <c:scaling>
          <c:orientation val="minMax"/>
        </c:scaling>
        <c:delete val="0"/>
        <c:axPos val="b"/>
        <c:numFmt formatCode="General" sourceLinked="1"/>
        <c:majorTickMark val="none"/>
        <c:minorTickMark val="out"/>
        <c:tickLblPos val="nextTo"/>
        <c:spPr>
          <a:noFill/>
          <a:ln w="28575" cap="flat" cmpd="sng" algn="ctr">
            <a:solidFill>
              <a:schemeClr val="accent5">
                <a:lumMod val="75000"/>
              </a:schemeClr>
            </a:solidFill>
            <a:round/>
          </a:ln>
          <a:effectLst/>
        </c:spPr>
        <c:txPr>
          <a:bodyPr rot="-60000000" spcFirstLastPara="1" vertOverflow="ellipsis" vert="horz" wrap="square" anchor="ctr" anchorCtr="1"/>
          <a:lstStyle/>
          <a:p>
            <a:pPr>
              <a:defRPr sz="1400" b="1" i="0" u="none" strike="noStrike" kern="1200" baseline="0">
                <a:solidFill>
                  <a:schemeClr val="tx1">
                    <a:lumMod val="65000"/>
                    <a:lumOff val="35000"/>
                  </a:schemeClr>
                </a:solidFill>
                <a:latin typeface="+mn-lt"/>
                <a:ea typeface="+mn-ea"/>
                <a:cs typeface="+mn-cs"/>
              </a:defRPr>
            </a:pPr>
            <a:endParaRPr lang="en-US"/>
          </a:p>
        </c:txPr>
        <c:crossAx val="288521552"/>
        <c:crosses val="autoZero"/>
        <c:auto val="1"/>
        <c:lblAlgn val="ctr"/>
        <c:lblOffset val="100"/>
        <c:noMultiLvlLbl val="0"/>
      </c:catAx>
      <c:valAx>
        <c:axId val="288521552"/>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100" b="1" i="0" u="none" strike="noStrike" kern="1200" baseline="0">
                <a:solidFill>
                  <a:schemeClr val="tx1">
                    <a:lumMod val="65000"/>
                    <a:lumOff val="35000"/>
                  </a:schemeClr>
                </a:solidFill>
                <a:latin typeface="+mn-lt"/>
                <a:ea typeface="+mn-ea"/>
                <a:cs typeface="+mn-cs"/>
              </a:defRPr>
            </a:pPr>
            <a:endParaRPr lang="en-US"/>
          </a:p>
        </c:txPr>
        <c:crossAx val="28852571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200" b="1"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solidFill>
        <a:schemeClr val="tx1">
          <a:lumMod val="15000"/>
          <a:lumOff val="85000"/>
        </a:schemeClr>
      </a:solidFill>
      <a:round/>
    </a:ln>
    <a:effectLst/>
  </c:spPr>
  <c:txPr>
    <a:bodyPr/>
    <a:lstStyle/>
    <a:p>
      <a:pPr>
        <a:defRPr/>
      </a:pPr>
      <a:endParaRPr lang="en-US"/>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Child_health!$B$459</c:f>
              <c:strCache>
                <c:ptCount val="1"/>
                <c:pt idx="0">
                  <c:v>2018</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Child_health!$C$458:$F$458</c:f>
              <c:strCache>
                <c:ptCount val="4"/>
                <c:pt idx="0">
                  <c:v>Q1</c:v>
                </c:pt>
                <c:pt idx="1">
                  <c:v>Q2</c:v>
                </c:pt>
                <c:pt idx="2">
                  <c:v>Q3</c:v>
                </c:pt>
                <c:pt idx="3">
                  <c:v>Q4</c:v>
                </c:pt>
              </c:strCache>
            </c:strRef>
          </c:cat>
          <c:val>
            <c:numRef>
              <c:f>Child_health!$C$459:$F$459</c:f>
              <c:numCache>
                <c:formatCode>0%</c:formatCode>
                <c:ptCount val="4"/>
                <c:pt idx="0">
                  <c:v>0.17199999999999999</c:v>
                </c:pt>
                <c:pt idx="1">
                  <c:v>1.0629999999999999</c:v>
                </c:pt>
                <c:pt idx="2">
                  <c:v>0.154</c:v>
                </c:pt>
                <c:pt idx="3">
                  <c:v>1.012</c:v>
                </c:pt>
              </c:numCache>
            </c:numRef>
          </c:val>
          <c:extLst>
            <c:ext xmlns:c16="http://schemas.microsoft.com/office/drawing/2014/chart" uri="{C3380CC4-5D6E-409C-BE32-E72D297353CC}">
              <c16:uniqueId val="{00000000-6D6A-4CB4-AFA9-BA6CFAC9D32C}"/>
            </c:ext>
          </c:extLst>
        </c:ser>
        <c:ser>
          <c:idx val="1"/>
          <c:order val="1"/>
          <c:tx>
            <c:strRef>
              <c:f>Child_health!$B$460</c:f>
              <c:strCache>
                <c:ptCount val="1"/>
                <c:pt idx="0">
                  <c:v>2019</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Child_health!$C$458:$F$458</c:f>
              <c:strCache>
                <c:ptCount val="4"/>
                <c:pt idx="0">
                  <c:v>Q1</c:v>
                </c:pt>
                <c:pt idx="1">
                  <c:v>Q2</c:v>
                </c:pt>
                <c:pt idx="2">
                  <c:v>Q3</c:v>
                </c:pt>
                <c:pt idx="3">
                  <c:v>Q4</c:v>
                </c:pt>
              </c:strCache>
            </c:strRef>
          </c:cat>
          <c:val>
            <c:numRef>
              <c:f>Child_health!$C$460:$F$460</c:f>
              <c:numCache>
                <c:formatCode>0%</c:formatCode>
                <c:ptCount val="4"/>
                <c:pt idx="0">
                  <c:v>0.187</c:v>
                </c:pt>
                <c:pt idx="1">
                  <c:v>1.1500000000000001</c:v>
                </c:pt>
                <c:pt idx="2">
                  <c:v>0.159</c:v>
                </c:pt>
                <c:pt idx="3">
                  <c:v>0.86799999999999999</c:v>
                </c:pt>
              </c:numCache>
            </c:numRef>
          </c:val>
          <c:extLst>
            <c:ext xmlns:c16="http://schemas.microsoft.com/office/drawing/2014/chart" uri="{C3380CC4-5D6E-409C-BE32-E72D297353CC}">
              <c16:uniqueId val="{00000001-6D6A-4CB4-AFA9-BA6CFAC9D32C}"/>
            </c:ext>
          </c:extLst>
        </c:ser>
        <c:ser>
          <c:idx val="2"/>
          <c:order val="2"/>
          <c:tx>
            <c:strRef>
              <c:f>Child_health!$B$461</c:f>
              <c:strCache>
                <c:ptCount val="1"/>
                <c:pt idx="0">
                  <c:v>2020</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Child_health!$C$458:$F$458</c:f>
              <c:strCache>
                <c:ptCount val="4"/>
                <c:pt idx="0">
                  <c:v>Q1</c:v>
                </c:pt>
                <c:pt idx="1">
                  <c:v>Q2</c:v>
                </c:pt>
                <c:pt idx="2">
                  <c:v>Q3</c:v>
                </c:pt>
                <c:pt idx="3">
                  <c:v>Q4</c:v>
                </c:pt>
              </c:strCache>
            </c:strRef>
          </c:cat>
          <c:val>
            <c:numRef>
              <c:f>Child_health!$C$461:$F$461</c:f>
              <c:numCache>
                <c:formatCode>0%</c:formatCode>
                <c:ptCount val="4"/>
                <c:pt idx="0">
                  <c:v>0.158</c:v>
                </c:pt>
                <c:pt idx="1">
                  <c:v>1.1059999999999999</c:v>
                </c:pt>
                <c:pt idx="2">
                  <c:v>0.127</c:v>
                </c:pt>
                <c:pt idx="3">
                  <c:v>0.95599999999999996</c:v>
                </c:pt>
              </c:numCache>
            </c:numRef>
          </c:val>
          <c:extLst>
            <c:ext xmlns:c16="http://schemas.microsoft.com/office/drawing/2014/chart" uri="{C3380CC4-5D6E-409C-BE32-E72D297353CC}">
              <c16:uniqueId val="{00000002-6D6A-4CB4-AFA9-BA6CFAC9D32C}"/>
            </c:ext>
          </c:extLst>
        </c:ser>
        <c:ser>
          <c:idx val="3"/>
          <c:order val="3"/>
          <c:tx>
            <c:strRef>
              <c:f>Child_health!$B$462</c:f>
              <c:strCache>
                <c:ptCount val="1"/>
                <c:pt idx="0">
                  <c:v>2021</c:v>
                </c:pt>
              </c:strCache>
            </c:strRef>
          </c:tx>
          <c:spPr>
            <a:solidFill>
              <a:schemeClr val="accent4"/>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Child_health!$C$458:$F$458</c:f>
              <c:strCache>
                <c:ptCount val="4"/>
                <c:pt idx="0">
                  <c:v>Q1</c:v>
                </c:pt>
                <c:pt idx="1">
                  <c:v>Q2</c:v>
                </c:pt>
                <c:pt idx="2">
                  <c:v>Q3</c:v>
                </c:pt>
                <c:pt idx="3">
                  <c:v>Q4</c:v>
                </c:pt>
              </c:strCache>
            </c:strRef>
          </c:cat>
          <c:val>
            <c:numRef>
              <c:f>Child_health!$C$462:$F$462</c:f>
              <c:numCache>
                <c:formatCode>0%</c:formatCode>
                <c:ptCount val="4"/>
                <c:pt idx="0">
                  <c:v>0.127</c:v>
                </c:pt>
                <c:pt idx="1">
                  <c:v>0.83799999999999997</c:v>
                </c:pt>
                <c:pt idx="2">
                  <c:v>0.21</c:v>
                </c:pt>
                <c:pt idx="3">
                  <c:v>0.90900000000000003</c:v>
                </c:pt>
              </c:numCache>
            </c:numRef>
          </c:val>
          <c:extLst>
            <c:ext xmlns:c16="http://schemas.microsoft.com/office/drawing/2014/chart" uri="{C3380CC4-5D6E-409C-BE32-E72D297353CC}">
              <c16:uniqueId val="{00000003-6D6A-4CB4-AFA9-BA6CFAC9D32C}"/>
            </c:ext>
          </c:extLst>
        </c:ser>
        <c:dLbls>
          <c:dLblPos val="outEnd"/>
          <c:showLegendKey val="0"/>
          <c:showVal val="1"/>
          <c:showCatName val="0"/>
          <c:showSerName val="0"/>
          <c:showPercent val="0"/>
          <c:showBubbleSize val="0"/>
        </c:dLbls>
        <c:gapWidth val="219"/>
        <c:overlap val="-27"/>
        <c:axId val="678010384"/>
        <c:axId val="678017040"/>
      </c:barChart>
      <c:catAx>
        <c:axId val="67801038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678017040"/>
        <c:crosses val="autoZero"/>
        <c:auto val="1"/>
        <c:lblAlgn val="ctr"/>
        <c:lblOffset val="100"/>
        <c:noMultiLvlLbl val="0"/>
      </c:catAx>
      <c:valAx>
        <c:axId val="678017040"/>
        <c:scaling>
          <c:orientation val="minMax"/>
          <c:max val="1.2"/>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67801038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8489884707270456E-2"/>
          <c:y val="6.5270455291157811E-2"/>
          <c:w val="0.93146874915639533"/>
          <c:h val="0.8144006649119202"/>
        </c:manualLayout>
      </c:layout>
      <c:barChart>
        <c:barDir val="col"/>
        <c:grouping val="clustered"/>
        <c:varyColors val="0"/>
        <c:ser>
          <c:idx val="0"/>
          <c:order val="0"/>
          <c:tx>
            <c:strRef>
              <c:f>Child_health!$B$433</c:f>
              <c:strCache>
                <c:ptCount val="1"/>
                <c:pt idx="0">
                  <c:v>2018</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Child_health!$C$432:$F$432</c:f>
              <c:strCache>
                <c:ptCount val="4"/>
                <c:pt idx="0">
                  <c:v>Q1</c:v>
                </c:pt>
                <c:pt idx="1">
                  <c:v>Q2</c:v>
                </c:pt>
                <c:pt idx="2">
                  <c:v>Q3</c:v>
                </c:pt>
                <c:pt idx="3">
                  <c:v>Q4</c:v>
                </c:pt>
              </c:strCache>
            </c:strRef>
          </c:cat>
          <c:val>
            <c:numRef>
              <c:f>Child_health!$C$433:$F$433</c:f>
              <c:numCache>
                <c:formatCode>0%</c:formatCode>
                <c:ptCount val="4"/>
                <c:pt idx="0">
                  <c:v>0.89300000000000002</c:v>
                </c:pt>
                <c:pt idx="1">
                  <c:v>0.94599999999999995</c:v>
                </c:pt>
                <c:pt idx="2">
                  <c:v>0.86699999999999999</c:v>
                </c:pt>
                <c:pt idx="3">
                  <c:v>0.93599999999999994</c:v>
                </c:pt>
              </c:numCache>
            </c:numRef>
          </c:val>
          <c:extLst>
            <c:ext xmlns:c16="http://schemas.microsoft.com/office/drawing/2014/chart" uri="{C3380CC4-5D6E-409C-BE32-E72D297353CC}">
              <c16:uniqueId val="{00000000-0196-4195-B3D3-959C01614EBD}"/>
            </c:ext>
          </c:extLst>
        </c:ser>
        <c:ser>
          <c:idx val="1"/>
          <c:order val="1"/>
          <c:tx>
            <c:strRef>
              <c:f>Child_health!$B$434</c:f>
              <c:strCache>
                <c:ptCount val="1"/>
                <c:pt idx="0">
                  <c:v>2019</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Child_health!$C$432:$F$432</c:f>
              <c:strCache>
                <c:ptCount val="4"/>
                <c:pt idx="0">
                  <c:v>Q1</c:v>
                </c:pt>
                <c:pt idx="1">
                  <c:v>Q2</c:v>
                </c:pt>
                <c:pt idx="2">
                  <c:v>Q3</c:v>
                </c:pt>
                <c:pt idx="3">
                  <c:v>Q4</c:v>
                </c:pt>
              </c:strCache>
            </c:strRef>
          </c:cat>
          <c:val>
            <c:numRef>
              <c:f>Child_health!$C$434:$F$434</c:f>
              <c:numCache>
                <c:formatCode>0%</c:formatCode>
                <c:ptCount val="4"/>
                <c:pt idx="0">
                  <c:v>0.92599999999999993</c:v>
                </c:pt>
                <c:pt idx="1">
                  <c:v>0.96599999999999997</c:v>
                </c:pt>
                <c:pt idx="2">
                  <c:v>0.8570000000000001</c:v>
                </c:pt>
                <c:pt idx="3">
                  <c:v>0.86499999999999999</c:v>
                </c:pt>
              </c:numCache>
            </c:numRef>
          </c:val>
          <c:extLst>
            <c:ext xmlns:c16="http://schemas.microsoft.com/office/drawing/2014/chart" uri="{C3380CC4-5D6E-409C-BE32-E72D297353CC}">
              <c16:uniqueId val="{00000001-0196-4195-B3D3-959C01614EBD}"/>
            </c:ext>
          </c:extLst>
        </c:ser>
        <c:ser>
          <c:idx val="2"/>
          <c:order val="2"/>
          <c:tx>
            <c:strRef>
              <c:f>Child_health!$B$435</c:f>
              <c:strCache>
                <c:ptCount val="1"/>
                <c:pt idx="0">
                  <c:v>2020</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Child_health!$C$432:$F$432</c:f>
              <c:strCache>
                <c:ptCount val="4"/>
                <c:pt idx="0">
                  <c:v>Q1</c:v>
                </c:pt>
                <c:pt idx="1">
                  <c:v>Q2</c:v>
                </c:pt>
                <c:pt idx="2">
                  <c:v>Q3</c:v>
                </c:pt>
                <c:pt idx="3">
                  <c:v>Q4</c:v>
                </c:pt>
              </c:strCache>
            </c:strRef>
          </c:cat>
          <c:val>
            <c:numRef>
              <c:f>Child_health!$C$435:$F$435</c:f>
              <c:numCache>
                <c:formatCode>0%</c:formatCode>
                <c:ptCount val="4"/>
                <c:pt idx="0">
                  <c:v>0.85299999999999998</c:v>
                </c:pt>
                <c:pt idx="1">
                  <c:v>0.90800000000000003</c:v>
                </c:pt>
                <c:pt idx="2">
                  <c:v>0.83099999999999996</c:v>
                </c:pt>
                <c:pt idx="3">
                  <c:v>0.89300000000000002</c:v>
                </c:pt>
              </c:numCache>
            </c:numRef>
          </c:val>
          <c:extLst>
            <c:ext xmlns:c16="http://schemas.microsoft.com/office/drawing/2014/chart" uri="{C3380CC4-5D6E-409C-BE32-E72D297353CC}">
              <c16:uniqueId val="{00000002-0196-4195-B3D3-959C01614EBD}"/>
            </c:ext>
          </c:extLst>
        </c:ser>
        <c:ser>
          <c:idx val="3"/>
          <c:order val="3"/>
          <c:tx>
            <c:strRef>
              <c:f>Child_health!$B$436</c:f>
              <c:strCache>
                <c:ptCount val="1"/>
                <c:pt idx="0">
                  <c:v>2021</c:v>
                </c:pt>
              </c:strCache>
            </c:strRef>
          </c:tx>
          <c:spPr>
            <a:solidFill>
              <a:schemeClr val="accent4"/>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Child_health!$C$432:$F$432</c:f>
              <c:strCache>
                <c:ptCount val="4"/>
                <c:pt idx="0">
                  <c:v>Q1</c:v>
                </c:pt>
                <c:pt idx="1">
                  <c:v>Q2</c:v>
                </c:pt>
                <c:pt idx="2">
                  <c:v>Q3</c:v>
                </c:pt>
                <c:pt idx="3">
                  <c:v>Q4</c:v>
                </c:pt>
              </c:strCache>
            </c:strRef>
          </c:cat>
          <c:val>
            <c:numRef>
              <c:f>Child_health!$C$436:$F$436</c:f>
              <c:numCache>
                <c:formatCode>0%</c:formatCode>
                <c:ptCount val="4"/>
                <c:pt idx="0">
                  <c:v>0.91500000000000004</c:v>
                </c:pt>
                <c:pt idx="1">
                  <c:v>0.96499999999999997</c:v>
                </c:pt>
                <c:pt idx="2">
                  <c:v>0.88300000000000001</c:v>
                </c:pt>
                <c:pt idx="3">
                  <c:v>0.97299999999999998</c:v>
                </c:pt>
              </c:numCache>
            </c:numRef>
          </c:val>
          <c:extLst>
            <c:ext xmlns:c16="http://schemas.microsoft.com/office/drawing/2014/chart" uri="{C3380CC4-5D6E-409C-BE32-E72D297353CC}">
              <c16:uniqueId val="{00000003-0196-4195-B3D3-959C01614EBD}"/>
            </c:ext>
          </c:extLst>
        </c:ser>
        <c:dLbls>
          <c:dLblPos val="outEnd"/>
          <c:showLegendKey val="0"/>
          <c:showVal val="1"/>
          <c:showCatName val="0"/>
          <c:showSerName val="0"/>
          <c:showPercent val="0"/>
          <c:showBubbleSize val="0"/>
        </c:dLbls>
        <c:gapWidth val="150"/>
        <c:axId val="669785232"/>
        <c:axId val="669785648"/>
      </c:barChart>
      <c:catAx>
        <c:axId val="669785232"/>
        <c:scaling>
          <c:orientation val="minMax"/>
        </c:scaling>
        <c:delete val="0"/>
        <c:axPos val="b"/>
        <c:numFmt formatCode="General" sourceLinked="1"/>
        <c:majorTickMark val="none"/>
        <c:minorTickMark val="out"/>
        <c:tickLblPos val="nextTo"/>
        <c:spPr>
          <a:noFill/>
          <a:ln w="25400" cap="flat" cmpd="sng" algn="ctr">
            <a:solidFill>
              <a:schemeClr val="accent5">
                <a:lumMod val="75000"/>
              </a:schemeClr>
            </a:solidFill>
            <a:round/>
          </a:ln>
          <a:effectLst/>
        </c:spPr>
        <c:txPr>
          <a:bodyPr rot="-60000000" spcFirstLastPara="1" vertOverflow="ellipsis" vert="horz" wrap="square" anchor="ctr" anchorCtr="1"/>
          <a:lstStyle/>
          <a:p>
            <a:pPr>
              <a:defRPr sz="1200" b="1" i="0" u="none" strike="noStrike" kern="1200" baseline="0">
                <a:solidFill>
                  <a:schemeClr val="tx1">
                    <a:lumMod val="65000"/>
                    <a:lumOff val="35000"/>
                  </a:schemeClr>
                </a:solidFill>
                <a:latin typeface="+mn-lt"/>
                <a:ea typeface="+mn-ea"/>
                <a:cs typeface="+mn-cs"/>
              </a:defRPr>
            </a:pPr>
            <a:endParaRPr lang="en-US"/>
          </a:p>
        </c:txPr>
        <c:crossAx val="669785648"/>
        <c:crosses val="autoZero"/>
        <c:auto val="1"/>
        <c:lblAlgn val="ctr"/>
        <c:lblOffset val="100"/>
        <c:noMultiLvlLbl val="0"/>
      </c:catAx>
      <c:valAx>
        <c:axId val="669785648"/>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050" b="1" i="0" u="none" strike="noStrike" kern="1200" baseline="0">
                <a:solidFill>
                  <a:schemeClr val="tx1">
                    <a:lumMod val="65000"/>
                    <a:lumOff val="35000"/>
                  </a:schemeClr>
                </a:solidFill>
                <a:latin typeface="+mn-lt"/>
                <a:ea typeface="+mn-ea"/>
                <a:cs typeface="+mn-cs"/>
              </a:defRPr>
            </a:pPr>
            <a:endParaRPr lang="en-US"/>
          </a:p>
        </c:txPr>
        <c:crossAx val="66978523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200" b="1"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0"/>
          <c:order val="0"/>
          <c:tx>
            <c:strRef>
              <c:f>Sheet2!$A$2</c:f>
              <c:strCache>
                <c:ptCount val="1"/>
                <c:pt idx="0">
                  <c:v>Target</c:v>
                </c:pt>
              </c:strCache>
            </c:strRef>
          </c:tx>
          <c:spPr>
            <a:ln w="41275" cap="rnd">
              <a:solidFill>
                <a:srgbClr val="002060"/>
              </a:solidFill>
              <a:round/>
            </a:ln>
            <a:effectLst/>
          </c:spPr>
          <c:marker>
            <c:symbol val="circle"/>
            <c:size val="12"/>
            <c:spPr>
              <a:solidFill>
                <a:srgbClr val="002060"/>
              </a:solidFill>
              <a:ln w="9525">
                <a:solidFill>
                  <a:srgbClr val="002060"/>
                </a:solidFill>
              </a:ln>
              <a:effectLst/>
            </c:spPr>
          </c:marker>
          <c:dLbls>
            <c:dLbl>
              <c:idx val="3"/>
              <c:layout>
                <c:manualLayout>
                  <c:x val="-3.859525842580204E-2"/>
                  <c:y val="-2.1593357070258404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976D-42DA-A455-C8587E1FAD24}"/>
                </c:ext>
              </c:extLst>
            </c:dLbl>
            <c:spPr>
              <a:noFill/>
              <a:ln>
                <a:noFill/>
              </a:ln>
              <a:effectLst/>
            </c:spPr>
            <c:txPr>
              <a:bodyPr rot="0" spcFirstLastPara="1" vertOverflow="ellipsis" vert="horz" wrap="square" anchor="ctr" anchorCtr="1"/>
              <a:lstStyle/>
              <a:p>
                <a:pPr>
                  <a:defRPr sz="1600" b="0" i="0" u="none" strike="noStrike" kern="1200" baseline="0">
                    <a:solidFill>
                      <a:schemeClr val="tx1">
                        <a:lumMod val="75000"/>
                        <a:lumOff val="25000"/>
                      </a:schemeClr>
                    </a:solidFill>
                    <a:latin typeface="Gill Sans MT" panose="020B0502020104020203" pitchFamily="34" charset="0"/>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Sheet2!$B$1:$E$1</c:f>
              <c:numCache>
                <c:formatCode>General</c:formatCode>
                <c:ptCount val="4"/>
                <c:pt idx="0">
                  <c:v>2018</c:v>
                </c:pt>
                <c:pt idx="1">
                  <c:v>2019</c:v>
                </c:pt>
                <c:pt idx="2">
                  <c:v>2020</c:v>
                </c:pt>
                <c:pt idx="3">
                  <c:v>2021</c:v>
                </c:pt>
              </c:numCache>
            </c:numRef>
          </c:cat>
          <c:val>
            <c:numRef>
              <c:f>Sheet2!$B$2:$E$2</c:f>
              <c:numCache>
                <c:formatCode>0.00%</c:formatCode>
                <c:ptCount val="4"/>
                <c:pt idx="0">
                  <c:v>6.4000000000000003E-3</c:v>
                </c:pt>
                <c:pt idx="1">
                  <c:v>4.5999999999999999E-3</c:v>
                </c:pt>
                <c:pt idx="2">
                  <c:v>2.8E-3</c:v>
                </c:pt>
                <c:pt idx="3" formatCode="0%">
                  <c:v>0</c:v>
                </c:pt>
              </c:numCache>
            </c:numRef>
          </c:val>
          <c:smooth val="0"/>
          <c:extLst>
            <c:ext xmlns:c16="http://schemas.microsoft.com/office/drawing/2014/chart" uri="{C3380CC4-5D6E-409C-BE32-E72D297353CC}">
              <c16:uniqueId val="{00000000-360F-4B5C-BA6D-36F41058B402}"/>
            </c:ext>
          </c:extLst>
        </c:ser>
        <c:ser>
          <c:idx val="1"/>
          <c:order val="1"/>
          <c:tx>
            <c:strRef>
              <c:f>Sheet2!$A$3</c:f>
              <c:strCache>
                <c:ptCount val="1"/>
                <c:pt idx="0">
                  <c:v>Achieved</c:v>
                </c:pt>
              </c:strCache>
            </c:strRef>
          </c:tx>
          <c:spPr>
            <a:ln w="41275" cap="rnd">
              <a:solidFill>
                <a:srgbClr val="C00000"/>
              </a:solidFill>
              <a:round/>
            </a:ln>
            <a:effectLst/>
          </c:spPr>
          <c:marker>
            <c:symbol val="circle"/>
            <c:size val="12"/>
            <c:spPr>
              <a:solidFill>
                <a:srgbClr val="C00000"/>
              </a:solidFill>
              <a:ln w="9525">
                <a:solidFill>
                  <a:srgbClr val="C00000"/>
                </a:solidFill>
              </a:ln>
              <a:effectLst/>
            </c:spPr>
          </c:marker>
          <c:dLbls>
            <c:spPr>
              <a:noFill/>
              <a:ln>
                <a:noFill/>
              </a:ln>
              <a:effectLst/>
            </c:spPr>
            <c:txPr>
              <a:bodyPr rot="0" spcFirstLastPara="1" vertOverflow="ellipsis" vert="horz" wrap="square" anchor="ctr" anchorCtr="1"/>
              <a:lstStyle/>
              <a:p>
                <a:pPr>
                  <a:defRPr sz="1600" b="0" i="0" u="none" strike="noStrike" kern="1200" baseline="0">
                    <a:solidFill>
                      <a:schemeClr val="tx1">
                        <a:lumMod val="75000"/>
                        <a:lumOff val="25000"/>
                      </a:schemeClr>
                    </a:solidFill>
                    <a:latin typeface="Gill Sans MT" panose="020B0502020104020203" pitchFamily="34" charset="0"/>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Sheet2!$B$1:$E$1</c:f>
              <c:numCache>
                <c:formatCode>General</c:formatCode>
                <c:ptCount val="4"/>
                <c:pt idx="0">
                  <c:v>2018</c:v>
                </c:pt>
                <c:pt idx="1">
                  <c:v>2019</c:v>
                </c:pt>
                <c:pt idx="2">
                  <c:v>2020</c:v>
                </c:pt>
                <c:pt idx="3">
                  <c:v>2021</c:v>
                </c:pt>
              </c:numCache>
            </c:numRef>
          </c:cat>
          <c:val>
            <c:numRef>
              <c:f>Sheet2!$B$3:$E$3</c:f>
              <c:numCache>
                <c:formatCode>0%</c:formatCode>
                <c:ptCount val="4"/>
                <c:pt idx="0">
                  <c:v>2.1000000000000001E-2</c:v>
                </c:pt>
                <c:pt idx="1">
                  <c:v>0.01</c:v>
                </c:pt>
                <c:pt idx="2">
                  <c:v>5.8999999999999999E-3</c:v>
                </c:pt>
                <c:pt idx="3">
                  <c:v>2.0999999999999999E-3</c:v>
                </c:pt>
              </c:numCache>
            </c:numRef>
          </c:val>
          <c:smooth val="0"/>
          <c:extLst>
            <c:ext xmlns:c16="http://schemas.microsoft.com/office/drawing/2014/chart" uri="{C3380CC4-5D6E-409C-BE32-E72D297353CC}">
              <c16:uniqueId val="{00000001-360F-4B5C-BA6D-36F41058B402}"/>
            </c:ext>
          </c:extLst>
        </c:ser>
        <c:dLbls>
          <c:dLblPos val="t"/>
          <c:showLegendKey val="0"/>
          <c:showVal val="1"/>
          <c:showCatName val="0"/>
          <c:showSerName val="0"/>
          <c:showPercent val="0"/>
          <c:showBubbleSize val="0"/>
        </c:dLbls>
        <c:marker val="1"/>
        <c:smooth val="0"/>
        <c:axId val="1333501312"/>
        <c:axId val="1333498816"/>
      </c:lineChart>
      <c:catAx>
        <c:axId val="1333501312"/>
        <c:scaling>
          <c:orientation val="minMax"/>
        </c:scaling>
        <c:delete val="0"/>
        <c:axPos val="b"/>
        <c:numFmt formatCode="General" sourceLinked="1"/>
        <c:majorTickMark val="out"/>
        <c:minorTickMark val="none"/>
        <c:tickLblPos val="nextTo"/>
        <c:spPr>
          <a:noFill/>
          <a:ln w="25400" cap="flat" cmpd="sng" algn="ctr">
            <a:solidFill>
              <a:srgbClr val="CFCDC9">
                <a:lumMod val="75000"/>
                <a:alpha val="95000"/>
              </a:srgbClr>
            </a:solidFill>
            <a:round/>
          </a:ln>
          <a:effectLst/>
        </c:spPr>
        <c:txPr>
          <a:bodyPr rot="-60000000" spcFirstLastPara="1" vertOverflow="ellipsis" vert="horz" wrap="square" anchor="ctr" anchorCtr="1"/>
          <a:lstStyle/>
          <a:p>
            <a:pPr>
              <a:defRPr sz="1600" b="1" i="0" u="none" strike="noStrike" kern="1200" baseline="0">
                <a:solidFill>
                  <a:schemeClr val="tx1">
                    <a:lumMod val="65000"/>
                    <a:lumOff val="35000"/>
                  </a:schemeClr>
                </a:solidFill>
                <a:latin typeface="Gill Sans MT" panose="020B0502020104020203" pitchFamily="34" charset="0"/>
                <a:ea typeface="+mn-ea"/>
                <a:cs typeface="+mn-cs"/>
              </a:defRPr>
            </a:pPr>
            <a:endParaRPr lang="en-US"/>
          </a:p>
        </c:txPr>
        <c:crossAx val="1333498816"/>
        <c:crosses val="autoZero"/>
        <c:auto val="1"/>
        <c:lblAlgn val="ctr"/>
        <c:lblOffset val="100"/>
        <c:noMultiLvlLbl val="0"/>
      </c:catAx>
      <c:valAx>
        <c:axId val="1333498816"/>
        <c:scaling>
          <c:orientation val="minMax"/>
        </c:scaling>
        <c:delete val="1"/>
        <c:axPos val="l"/>
        <c:numFmt formatCode="0.00%" sourceLinked="1"/>
        <c:majorTickMark val="none"/>
        <c:minorTickMark val="none"/>
        <c:tickLblPos val="nextTo"/>
        <c:crossAx val="133350131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600" b="1" i="0" u="none" strike="noStrike" kern="1200" baseline="0">
              <a:solidFill>
                <a:schemeClr val="tx1">
                  <a:lumMod val="65000"/>
                  <a:lumOff val="35000"/>
                </a:schemeClr>
              </a:solidFill>
              <a:latin typeface="Gill Sans MT" panose="020B0502020104020203" pitchFamily="34" charset="0"/>
              <a:ea typeface="+mn-ea"/>
              <a:cs typeface="+mn-cs"/>
            </a:defRPr>
          </a:pPr>
          <a:endParaRPr lang="en-US"/>
        </a:p>
      </c:txPr>
    </c:legend>
    <c:plotVisOnly val="1"/>
    <c:dispBlanksAs val="zero"/>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600">
          <a:latin typeface="Gill Sans MT" panose="020B0502020104020203" pitchFamily="34" charset="0"/>
        </a:defRPr>
      </a:pPr>
      <a:endParaRPr lang="en-US"/>
    </a:p>
  </c:txPr>
  <c:externalData r:id="rId4">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Child_health!$A$70</c:f>
              <c:strCache>
                <c:ptCount val="1"/>
                <c:pt idx="0">
                  <c:v>Target</c:v>
                </c:pt>
              </c:strCache>
            </c:strRef>
          </c:tx>
          <c:spPr>
            <a:ln w="38100" cap="rnd">
              <a:solidFill>
                <a:schemeClr val="accent1"/>
              </a:solidFill>
              <a:round/>
            </a:ln>
            <a:effectLst/>
          </c:spPr>
          <c:marker>
            <c:symbol val="circle"/>
            <c:size val="8"/>
            <c:spPr>
              <a:solidFill>
                <a:schemeClr val="accent1"/>
              </a:solidFill>
              <a:ln w="9525">
                <a:solidFill>
                  <a:schemeClr val="accent1"/>
                </a:solidFill>
              </a:ln>
              <a:effectLst/>
            </c:spPr>
          </c:marker>
          <c:dLbls>
            <c:dLbl>
              <c:idx val="0"/>
              <c:layout>
                <c:manualLayout>
                  <c:x val="-6.0256999125109359E-2"/>
                  <c:y val="8.1053149606299127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172F-429B-B0CE-AED4B9648413}"/>
                </c:ext>
              </c:extLst>
            </c:dLbl>
            <c:dLbl>
              <c:idx val="1"/>
              <c:layout>
                <c:manualLayout>
                  <c:x val="-2.9701443569553856E-2"/>
                  <c:y val="7.6423519976669588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172F-429B-B0CE-AED4B9648413}"/>
                </c:ext>
              </c:extLst>
            </c:dLbl>
            <c:dLbl>
              <c:idx val="3"/>
              <c:layout>
                <c:manualLayout>
                  <c:x val="1.4743000874890538E-2"/>
                  <c:y val="-3.0057961504811898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172F-429B-B0CE-AED4B9648413}"/>
                </c:ext>
              </c:extLst>
            </c:dLbl>
            <c:spPr>
              <a:noFill/>
              <a:ln>
                <a:noFill/>
              </a:ln>
              <a:effectLst/>
            </c:spPr>
            <c:txPr>
              <a:bodyPr rot="0" spcFirstLastPara="1" vertOverflow="ellipsis" vert="horz" wrap="square" anchor="ctr" anchorCtr="1"/>
              <a:lstStyle/>
              <a:p>
                <a:pPr>
                  <a:defRPr sz="1200" b="1" i="0" u="none" strike="noStrike" kern="1200" baseline="0">
                    <a:solidFill>
                      <a:schemeClr val="tx1">
                        <a:lumMod val="75000"/>
                        <a:lumOff val="25000"/>
                      </a:schemeClr>
                    </a:solidFill>
                    <a:latin typeface="Gill Sans MT" panose="020B0502020104020203" pitchFamily="34" charset="0"/>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Child_health!$B$69:$E$69</c:f>
              <c:numCache>
                <c:formatCode>General</c:formatCode>
                <c:ptCount val="4"/>
                <c:pt idx="0">
                  <c:v>2018</c:v>
                </c:pt>
                <c:pt idx="1">
                  <c:v>2019</c:v>
                </c:pt>
                <c:pt idx="2">
                  <c:v>2020</c:v>
                </c:pt>
                <c:pt idx="3">
                  <c:v>2021</c:v>
                </c:pt>
              </c:numCache>
            </c:numRef>
          </c:cat>
          <c:val>
            <c:numRef>
              <c:f>Child_health!$B$70:$E$70</c:f>
              <c:numCache>
                <c:formatCode>0.0%</c:formatCode>
                <c:ptCount val="4"/>
                <c:pt idx="0">
                  <c:v>0.79</c:v>
                </c:pt>
                <c:pt idx="1">
                  <c:v>0.85</c:v>
                </c:pt>
                <c:pt idx="2">
                  <c:v>0.9</c:v>
                </c:pt>
                <c:pt idx="3">
                  <c:v>0.96</c:v>
                </c:pt>
              </c:numCache>
            </c:numRef>
          </c:val>
          <c:smooth val="0"/>
          <c:extLst>
            <c:ext xmlns:c16="http://schemas.microsoft.com/office/drawing/2014/chart" uri="{C3380CC4-5D6E-409C-BE32-E72D297353CC}">
              <c16:uniqueId val="{00000003-172F-429B-B0CE-AED4B9648413}"/>
            </c:ext>
          </c:extLst>
        </c:ser>
        <c:ser>
          <c:idx val="1"/>
          <c:order val="1"/>
          <c:tx>
            <c:strRef>
              <c:f>Child_health!$A$71</c:f>
              <c:strCache>
                <c:ptCount val="1"/>
                <c:pt idx="0">
                  <c:v>Achieved</c:v>
                </c:pt>
              </c:strCache>
            </c:strRef>
          </c:tx>
          <c:spPr>
            <a:ln w="38100" cap="rnd">
              <a:solidFill>
                <a:schemeClr val="accent2"/>
              </a:solidFill>
              <a:round/>
            </a:ln>
            <a:effectLst/>
          </c:spPr>
          <c:marker>
            <c:symbol val="circle"/>
            <c:size val="8"/>
            <c:spPr>
              <a:solidFill>
                <a:schemeClr val="accent2"/>
              </a:solidFill>
              <a:ln w="9525">
                <a:solidFill>
                  <a:schemeClr val="accent2"/>
                </a:solidFill>
              </a:ln>
              <a:effectLst/>
            </c:spPr>
          </c:marker>
          <c:dLbls>
            <c:dLbl>
              <c:idx val="1"/>
              <c:layout>
                <c:manualLayout>
                  <c:x val="-4.3590332458442793E-2"/>
                  <c:y val="-5.3206109652960049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172F-429B-B0CE-AED4B9648413}"/>
                </c:ext>
              </c:extLst>
            </c:dLbl>
            <c:dLbl>
              <c:idx val="2"/>
              <c:layout>
                <c:manualLayout>
                  <c:x val="-4.9145888013998253E-2"/>
                  <c:y val="5.7905001458151105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172F-429B-B0CE-AED4B9648413}"/>
                </c:ext>
              </c:extLst>
            </c:dLbl>
            <c:dLbl>
              <c:idx val="3"/>
              <c:layout>
                <c:manualLayout>
                  <c:x val="-4.3590332458442793E-2"/>
                  <c:y val="7.179389034703991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172F-429B-B0CE-AED4B9648413}"/>
                </c:ext>
              </c:extLst>
            </c:dLbl>
            <c:spPr>
              <a:noFill/>
              <a:ln>
                <a:noFill/>
              </a:ln>
              <a:effectLst/>
            </c:spPr>
            <c:txPr>
              <a:bodyPr rot="0" spcFirstLastPara="1" vertOverflow="ellipsis" vert="horz" wrap="square" anchor="ctr" anchorCtr="1"/>
              <a:lstStyle/>
              <a:p>
                <a:pPr>
                  <a:defRPr sz="1200" b="1" i="0" u="none" strike="noStrike" kern="1200" baseline="0">
                    <a:solidFill>
                      <a:schemeClr val="tx1">
                        <a:lumMod val="75000"/>
                        <a:lumOff val="25000"/>
                      </a:schemeClr>
                    </a:solidFill>
                    <a:latin typeface="Gill Sans MT" panose="020B0502020104020203" pitchFamily="34" charset="0"/>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Child_health!$B$69:$E$69</c:f>
              <c:numCache>
                <c:formatCode>General</c:formatCode>
                <c:ptCount val="4"/>
                <c:pt idx="0">
                  <c:v>2018</c:v>
                </c:pt>
                <c:pt idx="1">
                  <c:v>2019</c:v>
                </c:pt>
                <c:pt idx="2">
                  <c:v>2020</c:v>
                </c:pt>
                <c:pt idx="3">
                  <c:v>2021</c:v>
                </c:pt>
              </c:numCache>
            </c:numRef>
          </c:cat>
          <c:val>
            <c:numRef>
              <c:f>Child_health!$B$71:$E$71</c:f>
              <c:numCache>
                <c:formatCode>0.0%</c:formatCode>
                <c:ptCount val="4"/>
                <c:pt idx="0">
                  <c:v>0.877</c:v>
                </c:pt>
                <c:pt idx="1">
                  <c:v>0.89100000000000001</c:v>
                </c:pt>
                <c:pt idx="2">
                  <c:v>0.88500000000000001</c:v>
                </c:pt>
                <c:pt idx="3">
                  <c:v>0.872</c:v>
                </c:pt>
              </c:numCache>
            </c:numRef>
          </c:val>
          <c:smooth val="0"/>
          <c:extLst>
            <c:ext xmlns:c16="http://schemas.microsoft.com/office/drawing/2014/chart" uri="{C3380CC4-5D6E-409C-BE32-E72D297353CC}">
              <c16:uniqueId val="{00000007-172F-429B-B0CE-AED4B9648413}"/>
            </c:ext>
          </c:extLst>
        </c:ser>
        <c:dLbls>
          <c:dLblPos val="t"/>
          <c:showLegendKey val="0"/>
          <c:showVal val="1"/>
          <c:showCatName val="0"/>
          <c:showSerName val="0"/>
          <c:showPercent val="0"/>
          <c:showBubbleSize val="0"/>
        </c:dLbls>
        <c:marker val="1"/>
        <c:smooth val="0"/>
        <c:axId val="739653007"/>
        <c:axId val="739660079"/>
      </c:lineChart>
      <c:catAx>
        <c:axId val="739653007"/>
        <c:scaling>
          <c:orientation val="minMax"/>
        </c:scaling>
        <c:delete val="0"/>
        <c:axPos val="b"/>
        <c:numFmt formatCode="General" sourceLinked="1"/>
        <c:majorTickMark val="none"/>
        <c:minorTickMark val="out"/>
        <c:tickLblPos val="nextTo"/>
        <c:spPr>
          <a:noFill/>
          <a:ln w="38100" cap="flat" cmpd="sng" algn="ctr">
            <a:solidFill>
              <a:schemeClr val="accent5">
                <a:lumMod val="75000"/>
              </a:schemeClr>
            </a:solidFill>
            <a:round/>
          </a:ln>
          <a:effectLst/>
        </c:spPr>
        <c:txPr>
          <a:bodyPr rot="-60000000" spcFirstLastPara="1" vertOverflow="ellipsis" vert="horz" wrap="square" anchor="ctr" anchorCtr="1"/>
          <a:lstStyle/>
          <a:p>
            <a:pPr>
              <a:defRPr sz="1600" b="1" i="0" u="none" strike="noStrike" kern="1200" baseline="0">
                <a:solidFill>
                  <a:schemeClr val="tx1">
                    <a:lumMod val="65000"/>
                    <a:lumOff val="35000"/>
                  </a:schemeClr>
                </a:solidFill>
                <a:latin typeface="Gill Sans MT" panose="020B0502020104020203" pitchFamily="34" charset="0"/>
                <a:ea typeface="+mn-ea"/>
                <a:cs typeface="+mn-cs"/>
              </a:defRPr>
            </a:pPr>
            <a:endParaRPr lang="en-US"/>
          </a:p>
        </c:txPr>
        <c:crossAx val="739660079"/>
        <c:crosses val="autoZero"/>
        <c:auto val="1"/>
        <c:lblAlgn val="ctr"/>
        <c:lblOffset val="100"/>
        <c:noMultiLvlLbl val="0"/>
      </c:catAx>
      <c:valAx>
        <c:axId val="739660079"/>
        <c:scaling>
          <c:orientation val="minMax"/>
        </c:scaling>
        <c:delete val="1"/>
        <c:axPos val="l"/>
        <c:majorGridlines>
          <c:spPr>
            <a:ln w="9525" cap="flat" cmpd="sng" algn="ctr">
              <a:solidFill>
                <a:schemeClr val="tx1">
                  <a:lumMod val="15000"/>
                  <a:lumOff val="85000"/>
                </a:schemeClr>
              </a:solidFill>
              <a:round/>
            </a:ln>
            <a:effectLst/>
          </c:spPr>
        </c:majorGridlines>
        <c:numFmt formatCode="0.0%" sourceLinked="1"/>
        <c:majorTickMark val="none"/>
        <c:minorTickMark val="none"/>
        <c:tickLblPos val="nextTo"/>
        <c:crossAx val="739653007"/>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600" b="1" i="0" u="none" strike="noStrike" kern="1200" baseline="0">
              <a:solidFill>
                <a:schemeClr val="tx1">
                  <a:lumMod val="65000"/>
                  <a:lumOff val="35000"/>
                </a:schemeClr>
              </a:solidFill>
              <a:latin typeface="Gill Sans MT" panose="020B0502020104020203" pitchFamily="34" charset="0"/>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b="1">
          <a:latin typeface="Gill Sans MT" panose="020B0502020104020203" pitchFamily="34" charset="0"/>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7773772254371816E-2"/>
          <c:y val="2.6061750727105058E-2"/>
          <c:w val="0.92616197071751571"/>
          <c:h val="0.83013873265841764"/>
        </c:manualLayout>
      </c:layout>
      <c:lineChart>
        <c:grouping val="standard"/>
        <c:varyColors val="0"/>
        <c:ser>
          <c:idx val="0"/>
          <c:order val="0"/>
          <c:tx>
            <c:strRef>
              <c:f>Child_health!$C$5</c:f>
              <c:strCache>
                <c:ptCount val="1"/>
                <c:pt idx="0">
                  <c:v>2018</c:v>
                </c:pt>
              </c:strCache>
            </c:strRef>
          </c:tx>
          <c:spPr>
            <a:ln w="38100" cap="rnd">
              <a:solidFill>
                <a:srgbClr val="FF9933"/>
              </a:solidFill>
              <a:round/>
            </a:ln>
            <a:effectLst/>
          </c:spPr>
          <c:marker>
            <c:symbol val="circle"/>
            <c:size val="8"/>
            <c:spPr>
              <a:solidFill>
                <a:srgbClr val="FF9933"/>
              </a:solidFill>
              <a:ln w="9525">
                <a:solidFill>
                  <a:srgbClr val="FF9933"/>
                </a:solidFill>
              </a:ln>
              <a:effectLst/>
            </c:spPr>
          </c:marker>
          <c:cat>
            <c:strRef>
              <c:f>Child_health!$D$4:$G$4</c:f>
              <c:strCache>
                <c:ptCount val="4"/>
                <c:pt idx="0">
                  <c:v>Q1</c:v>
                </c:pt>
                <c:pt idx="1">
                  <c:v>Q2</c:v>
                </c:pt>
                <c:pt idx="2">
                  <c:v>Q3</c:v>
                </c:pt>
                <c:pt idx="3">
                  <c:v>Q4</c:v>
                </c:pt>
              </c:strCache>
            </c:strRef>
          </c:cat>
          <c:val>
            <c:numRef>
              <c:f>Child_health!$D$5:$G$5</c:f>
              <c:numCache>
                <c:formatCode>0%</c:formatCode>
                <c:ptCount val="4"/>
                <c:pt idx="0">
                  <c:v>0.871</c:v>
                </c:pt>
                <c:pt idx="1">
                  <c:v>0.93400000000000005</c:v>
                </c:pt>
                <c:pt idx="2">
                  <c:v>0.86099999999999999</c:v>
                </c:pt>
                <c:pt idx="3">
                  <c:v>0.91700000000000004</c:v>
                </c:pt>
              </c:numCache>
            </c:numRef>
          </c:val>
          <c:smooth val="0"/>
          <c:extLst>
            <c:ext xmlns:c16="http://schemas.microsoft.com/office/drawing/2014/chart" uri="{C3380CC4-5D6E-409C-BE32-E72D297353CC}">
              <c16:uniqueId val="{00000000-FD54-44A5-8BCD-30402168C678}"/>
            </c:ext>
          </c:extLst>
        </c:ser>
        <c:ser>
          <c:idx val="1"/>
          <c:order val="1"/>
          <c:tx>
            <c:strRef>
              <c:f>Child_health!$C$6</c:f>
              <c:strCache>
                <c:ptCount val="1"/>
                <c:pt idx="0">
                  <c:v>2019</c:v>
                </c:pt>
              </c:strCache>
            </c:strRef>
          </c:tx>
          <c:spPr>
            <a:ln w="28575" cap="rnd">
              <a:solidFill>
                <a:schemeClr val="accent2"/>
              </a:solidFill>
              <a:round/>
            </a:ln>
            <a:effectLst/>
          </c:spPr>
          <c:marker>
            <c:symbol val="circle"/>
            <c:size val="5"/>
            <c:spPr>
              <a:solidFill>
                <a:schemeClr val="accent2"/>
              </a:solidFill>
              <a:ln w="9525">
                <a:solidFill>
                  <a:schemeClr val="accent2"/>
                </a:solidFill>
              </a:ln>
              <a:effectLst/>
            </c:spPr>
          </c:marker>
          <c:cat>
            <c:strRef>
              <c:f>Child_health!$D$4:$G$4</c:f>
              <c:strCache>
                <c:ptCount val="4"/>
                <c:pt idx="0">
                  <c:v>Q1</c:v>
                </c:pt>
                <c:pt idx="1">
                  <c:v>Q2</c:v>
                </c:pt>
                <c:pt idx="2">
                  <c:v>Q3</c:v>
                </c:pt>
                <c:pt idx="3">
                  <c:v>Q4</c:v>
                </c:pt>
              </c:strCache>
            </c:strRef>
          </c:cat>
          <c:val>
            <c:numRef>
              <c:f>Child_health!$D$6:$G$6</c:f>
              <c:numCache>
                <c:formatCode>0%</c:formatCode>
                <c:ptCount val="4"/>
                <c:pt idx="0">
                  <c:v>0.91099999999999992</c:v>
                </c:pt>
                <c:pt idx="1">
                  <c:v>0.94200000000000006</c:v>
                </c:pt>
                <c:pt idx="2">
                  <c:v>0.85499999999999998</c:v>
                </c:pt>
                <c:pt idx="3">
                  <c:v>0.87</c:v>
                </c:pt>
              </c:numCache>
            </c:numRef>
          </c:val>
          <c:smooth val="0"/>
          <c:extLst>
            <c:ext xmlns:c16="http://schemas.microsoft.com/office/drawing/2014/chart" uri="{C3380CC4-5D6E-409C-BE32-E72D297353CC}">
              <c16:uniqueId val="{00000001-FD54-44A5-8BCD-30402168C678}"/>
            </c:ext>
          </c:extLst>
        </c:ser>
        <c:ser>
          <c:idx val="2"/>
          <c:order val="2"/>
          <c:tx>
            <c:strRef>
              <c:f>Child_health!$C$7</c:f>
              <c:strCache>
                <c:ptCount val="1"/>
                <c:pt idx="0">
                  <c:v>2020</c:v>
                </c:pt>
              </c:strCache>
            </c:strRef>
          </c:tx>
          <c:spPr>
            <a:ln w="44450" cap="rnd">
              <a:solidFill>
                <a:srgbClr val="00B050"/>
              </a:solidFill>
              <a:round/>
            </a:ln>
            <a:effectLst/>
          </c:spPr>
          <c:marker>
            <c:symbol val="circle"/>
            <c:size val="8"/>
            <c:spPr>
              <a:solidFill>
                <a:srgbClr val="00B050"/>
              </a:solidFill>
              <a:ln w="9525">
                <a:solidFill>
                  <a:srgbClr val="00B050"/>
                </a:solidFill>
              </a:ln>
              <a:effectLst/>
            </c:spPr>
          </c:marker>
          <c:cat>
            <c:strRef>
              <c:f>Child_health!$D$4:$G$4</c:f>
              <c:strCache>
                <c:ptCount val="4"/>
                <c:pt idx="0">
                  <c:v>Q1</c:v>
                </c:pt>
                <c:pt idx="1">
                  <c:v>Q2</c:v>
                </c:pt>
                <c:pt idx="2">
                  <c:v>Q3</c:v>
                </c:pt>
                <c:pt idx="3">
                  <c:v>Q4</c:v>
                </c:pt>
              </c:strCache>
            </c:strRef>
          </c:cat>
          <c:val>
            <c:numRef>
              <c:f>Child_health!$D$7:$G$7</c:f>
              <c:numCache>
                <c:formatCode>0%</c:formatCode>
                <c:ptCount val="4"/>
                <c:pt idx="0">
                  <c:v>0.86499999999999999</c:v>
                </c:pt>
                <c:pt idx="1">
                  <c:v>0.85599999999999998</c:v>
                </c:pt>
                <c:pt idx="2">
                  <c:v>0.7390000000000001</c:v>
                </c:pt>
                <c:pt idx="3">
                  <c:v>0.91400000000000003</c:v>
                </c:pt>
              </c:numCache>
            </c:numRef>
          </c:val>
          <c:smooth val="0"/>
          <c:extLst>
            <c:ext xmlns:c16="http://schemas.microsoft.com/office/drawing/2014/chart" uri="{C3380CC4-5D6E-409C-BE32-E72D297353CC}">
              <c16:uniqueId val="{00000002-FD54-44A5-8BCD-30402168C678}"/>
            </c:ext>
          </c:extLst>
        </c:ser>
        <c:ser>
          <c:idx val="3"/>
          <c:order val="3"/>
          <c:tx>
            <c:strRef>
              <c:f>Child_health!$C$8</c:f>
              <c:strCache>
                <c:ptCount val="1"/>
                <c:pt idx="0">
                  <c:v>2021</c:v>
                </c:pt>
              </c:strCache>
            </c:strRef>
          </c:tx>
          <c:spPr>
            <a:ln w="41275" cap="rnd">
              <a:solidFill>
                <a:srgbClr val="002060"/>
              </a:solidFill>
              <a:round/>
            </a:ln>
            <a:effectLst/>
          </c:spPr>
          <c:marker>
            <c:symbol val="circle"/>
            <c:size val="8"/>
            <c:spPr>
              <a:solidFill>
                <a:srgbClr val="002060"/>
              </a:solidFill>
              <a:ln w="9525">
                <a:solidFill>
                  <a:srgbClr val="002060"/>
                </a:solidFill>
              </a:ln>
              <a:effectLst/>
            </c:spPr>
          </c:marker>
          <c:cat>
            <c:strRef>
              <c:f>Child_health!$D$4:$G$4</c:f>
              <c:strCache>
                <c:ptCount val="4"/>
                <c:pt idx="0">
                  <c:v>Q1</c:v>
                </c:pt>
                <c:pt idx="1">
                  <c:v>Q2</c:v>
                </c:pt>
                <c:pt idx="2">
                  <c:v>Q3</c:v>
                </c:pt>
                <c:pt idx="3">
                  <c:v>Q4</c:v>
                </c:pt>
              </c:strCache>
            </c:strRef>
          </c:cat>
          <c:val>
            <c:numRef>
              <c:f>Child_health!$D$8:$G$8</c:f>
              <c:numCache>
                <c:formatCode>0%</c:formatCode>
                <c:ptCount val="4"/>
                <c:pt idx="0">
                  <c:v>0.86599999999999999</c:v>
                </c:pt>
                <c:pt idx="1">
                  <c:v>0.91500000000000004</c:v>
                </c:pt>
                <c:pt idx="2">
                  <c:v>0.81400000000000006</c:v>
                </c:pt>
                <c:pt idx="3">
                  <c:v>0.89599999999999991</c:v>
                </c:pt>
              </c:numCache>
            </c:numRef>
          </c:val>
          <c:smooth val="0"/>
          <c:extLst>
            <c:ext xmlns:c16="http://schemas.microsoft.com/office/drawing/2014/chart" uri="{C3380CC4-5D6E-409C-BE32-E72D297353CC}">
              <c16:uniqueId val="{00000003-FD54-44A5-8BCD-30402168C678}"/>
            </c:ext>
          </c:extLst>
        </c:ser>
        <c:dLbls>
          <c:showLegendKey val="0"/>
          <c:showVal val="0"/>
          <c:showCatName val="0"/>
          <c:showSerName val="0"/>
          <c:showPercent val="0"/>
          <c:showBubbleSize val="0"/>
        </c:dLbls>
        <c:marker val="1"/>
        <c:smooth val="0"/>
        <c:axId val="289613984"/>
        <c:axId val="1"/>
      </c:lineChart>
      <c:catAx>
        <c:axId val="289613984"/>
        <c:scaling>
          <c:orientation val="minMax"/>
        </c:scaling>
        <c:delete val="0"/>
        <c:axPos val="b"/>
        <c:numFmt formatCode="General" sourceLinked="1"/>
        <c:majorTickMark val="out"/>
        <c:minorTickMark val="out"/>
        <c:tickLblPos val="nextTo"/>
        <c:spPr>
          <a:noFill/>
          <a:ln w="22225" cap="flat" cmpd="sng" algn="ctr">
            <a:solidFill>
              <a:schemeClr val="accent5">
                <a:lumMod val="90000"/>
              </a:schemeClr>
            </a:solidFill>
            <a:round/>
          </a:ln>
          <a:effectLst/>
        </c:spPr>
        <c:txPr>
          <a:bodyPr rot="-60000000" spcFirstLastPara="1" vertOverflow="ellipsis" vert="horz" wrap="square" anchor="ctr" anchorCtr="1"/>
          <a:lstStyle/>
          <a:p>
            <a:pPr>
              <a:defRPr sz="1600" b="1" i="0" u="none" strike="noStrike" kern="1200" baseline="0">
                <a:solidFill>
                  <a:schemeClr val="tx1">
                    <a:lumMod val="65000"/>
                    <a:lumOff val="35000"/>
                  </a:schemeClr>
                </a:solidFill>
                <a:latin typeface="+mn-lt"/>
                <a:ea typeface="+mn-ea"/>
                <a:cs typeface="+mn-cs"/>
              </a:defRPr>
            </a:pPr>
            <a:endParaRPr lang="en-US"/>
          </a:p>
        </c:txPr>
        <c:crossAx val="1"/>
        <c:crosses val="autoZero"/>
        <c:auto val="1"/>
        <c:lblAlgn val="ctr"/>
        <c:lblOffset val="100"/>
        <c:noMultiLvlLbl val="0"/>
      </c:catAx>
      <c:valAx>
        <c:axId val="1"/>
        <c:scaling>
          <c:orientation val="minMax"/>
        </c:scaling>
        <c:delete val="0"/>
        <c:axPos val="l"/>
        <c:majorGridlines>
          <c:spPr>
            <a:ln>
              <a:solidFill>
                <a:schemeClr val="accent5">
                  <a:lumMod val="90000"/>
                </a:schemeClr>
              </a:solidFill>
            </a:ln>
          </c:spPr>
        </c:majorGridlines>
        <c:numFmt formatCode="0%" sourceLinked="1"/>
        <c:majorTickMark val="out"/>
        <c:minorTickMark val="none"/>
        <c:tickLblPos val="nextTo"/>
        <c:spPr>
          <a:ln>
            <a:solidFill>
              <a:schemeClr val="accent3">
                <a:lumMod val="20000"/>
                <a:lumOff val="80000"/>
              </a:schemeClr>
            </a:solidFill>
          </a:ln>
        </c:spPr>
        <c:txPr>
          <a:bodyPr/>
          <a:lstStyle/>
          <a:p>
            <a:pPr>
              <a:defRPr sz="1200"/>
            </a:pPr>
            <a:endParaRPr lang="en-US"/>
          </a:p>
        </c:txPr>
        <c:crossAx val="289613984"/>
        <c:crosses val="autoZero"/>
        <c:crossBetween val="between"/>
      </c:valAx>
      <c:spPr>
        <a:noFill/>
        <a:ln w="25400">
          <a:noFill/>
        </a:ln>
      </c:spPr>
    </c:plotArea>
    <c:legend>
      <c:legendPos val="b"/>
      <c:overlay val="0"/>
      <c:spPr>
        <a:noFill/>
        <a:ln>
          <a:noFill/>
        </a:ln>
        <a:effectLst/>
      </c:spPr>
      <c:txPr>
        <a:bodyPr rot="0" spcFirstLastPara="1" vertOverflow="ellipsis" vert="horz" wrap="square" anchor="ctr" anchorCtr="1"/>
        <a:lstStyle/>
        <a:p>
          <a:pPr>
            <a:defRPr sz="1200" b="1"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w="9525" cap="flat" cmpd="sng" algn="ctr">
      <a:solidFill>
        <a:schemeClr val="tx1">
          <a:lumMod val="15000"/>
          <a:lumOff val="85000"/>
        </a:schemeClr>
      </a:solidFill>
      <a:round/>
    </a:ln>
    <a:effectLst/>
  </c:spPr>
  <c:txPr>
    <a:bodyPr/>
    <a:lstStyle/>
    <a:p>
      <a:pPr>
        <a:defRPr/>
      </a:pPr>
      <a:endParaRPr lang="en-US"/>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Child_health!$B$671</c:f>
              <c:strCache>
                <c:ptCount val="1"/>
                <c:pt idx="0">
                  <c:v>2019</c:v>
                </c:pt>
              </c:strCache>
            </c:strRef>
          </c:tx>
          <c:spPr>
            <a:ln w="28575" cap="rnd">
              <a:solidFill>
                <a:srgbClr val="FF9933"/>
              </a:solidFill>
              <a:round/>
            </a:ln>
            <a:effectLst/>
          </c:spPr>
          <c:marker>
            <c:symbol val="circle"/>
            <c:size val="7"/>
            <c:spPr>
              <a:solidFill>
                <a:srgbClr val="FF9933"/>
              </a:solidFill>
              <a:ln w="9525">
                <a:solidFill>
                  <a:srgbClr val="FF9933"/>
                </a:solidFill>
              </a:ln>
              <a:effectLst/>
            </c:spPr>
          </c:marker>
          <c:cat>
            <c:strRef>
              <c:f>Child_health!$C$670:$F$670</c:f>
              <c:strCache>
                <c:ptCount val="4"/>
                <c:pt idx="0">
                  <c:v>Q1</c:v>
                </c:pt>
                <c:pt idx="1">
                  <c:v>Q2</c:v>
                </c:pt>
                <c:pt idx="2">
                  <c:v>Q3</c:v>
                </c:pt>
                <c:pt idx="3">
                  <c:v>Q4</c:v>
                </c:pt>
              </c:strCache>
            </c:strRef>
          </c:cat>
          <c:val>
            <c:numRef>
              <c:f>Child_health!$C$671:$F$671</c:f>
              <c:numCache>
                <c:formatCode>0%</c:formatCode>
                <c:ptCount val="4"/>
                <c:pt idx="0">
                  <c:v>0.67200000000000004</c:v>
                </c:pt>
                <c:pt idx="1">
                  <c:v>0.65599999999999992</c:v>
                </c:pt>
                <c:pt idx="2">
                  <c:v>0.66</c:v>
                </c:pt>
                <c:pt idx="3">
                  <c:v>0.624</c:v>
                </c:pt>
              </c:numCache>
            </c:numRef>
          </c:val>
          <c:smooth val="0"/>
          <c:extLst>
            <c:ext xmlns:c16="http://schemas.microsoft.com/office/drawing/2014/chart" uri="{C3380CC4-5D6E-409C-BE32-E72D297353CC}">
              <c16:uniqueId val="{00000000-8AAA-44CD-95EA-9BBC0E8030BF}"/>
            </c:ext>
          </c:extLst>
        </c:ser>
        <c:ser>
          <c:idx val="1"/>
          <c:order val="1"/>
          <c:tx>
            <c:strRef>
              <c:f>Child_health!$B$672</c:f>
              <c:strCache>
                <c:ptCount val="1"/>
                <c:pt idx="0">
                  <c:v>2020</c:v>
                </c:pt>
              </c:strCache>
            </c:strRef>
          </c:tx>
          <c:spPr>
            <a:ln w="28575" cap="rnd">
              <a:solidFill>
                <a:schemeClr val="accent2"/>
              </a:solidFill>
              <a:round/>
            </a:ln>
            <a:effectLst/>
          </c:spPr>
          <c:marker>
            <c:symbol val="circle"/>
            <c:size val="7"/>
            <c:spPr>
              <a:solidFill>
                <a:schemeClr val="accent2"/>
              </a:solidFill>
              <a:ln w="9525">
                <a:solidFill>
                  <a:schemeClr val="accent2"/>
                </a:solidFill>
              </a:ln>
              <a:effectLst/>
            </c:spPr>
          </c:marker>
          <c:cat>
            <c:strRef>
              <c:f>Child_health!$C$670:$F$670</c:f>
              <c:strCache>
                <c:ptCount val="4"/>
                <c:pt idx="0">
                  <c:v>Q1</c:v>
                </c:pt>
                <c:pt idx="1">
                  <c:v>Q2</c:v>
                </c:pt>
                <c:pt idx="2">
                  <c:v>Q3</c:v>
                </c:pt>
                <c:pt idx="3">
                  <c:v>Q4</c:v>
                </c:pt>
              </c:strCache>
            </c:strRef>
          </c:cat>
          <c:val>
            <c:numRef>
              <c:f>Child_health!$C$672:$F$672</c:f>
              <c:numCache>
                <c:formatCode>0%</c:formatCode>
                <c:ptCount val="4"/>
                <c:pt idx="0">
                  <c:v>0.63300000000000001</c:v>
                </c:pt>
                <c:pt idx="1">
                  <c:v>0.624</c:v>
                </c:pt>
                <c:pt idx="2">
                  <c:v>0.65300000000000002</c:v>
                </c:pt>
                <c:pt idx="3">
                  <c:v>0.61099999999999999</c:v>
                </c:pt>
              </c:numCache>
            </c:numRef>
          </c:val>
          <c:smooth val="0"/>
          <c:extLst>
            <c:ext xmlns:c16="http://schemas.microsoft.com/office/drawing/2014/chart" uri="{C3380CC4-5D6E-409C-BE32-E72D297353CC}">
              <c16:uniqueId val="{00000001-8AAA-44CD-95EA-9BBC0E8030BF}"/>
            </c:ext>
          </c:extLst>
        </c:ser>
        <c:ser>
          <c:idx val="2"/>
          <c:order val="2"/>
          <c:tx>
            <c:strRef>
              <c:f>Child_health!$B$673</c:f>
              <c:strCache>
                <c:ptCount val="1"/>
                <c:pt idx="0">
                  <c:v>2021</c:v>
                </c:pt>
              </c:strCache>
            </c:strRef>
          </c:tx>
          <c:spPr>
            <a:ln w="28575" cap="rnd">
              <a:solidFill>
                <a:srgbClr val="00B050"/>
              </a:solidFill>
              <a:round/>
            </a:ln>
            <a:effectLst/>
          </c:spPr>
          <c:marker>
            <c:symbol val="circle"/>
            <c:size val="6"/>
            <c:spPr>
              <a:solidFill>
                <a:srgbClr val="00B050"/>
              </a:solidFill>
              <a:ln w="9525">
                <a:solidFill>
                  <a:srgbClr val="00B050"/>
                </a:solidFill>
              </a:ln>
              <a:effectLst/>
            </c:spPr>
          </c:marker>
          <c:cat>
            <c:strRef>
              <c:f>Child_health!$C$670:$F$670</c:f>
              <c:strCache>
                <c:ptCount val="4"/>
                <c:pt idx="0">
                  <c:v>Q1</c:v>
                </c:pt>
                <c:pt idx="1">
                  <c:v>Q2</c:v>
                </c:pt>
                <c:pt idx="2">
                  <c:v>Q3</c:v>
                </c:pt>
                <c:pt idx="3">
                  <c:v>Q4</c:v>
                </c:pt>
              </c:strCache>
            </c:strRef>
          </c:cat>
          <c:val>
            <c:numRef>
              <c:f>Child_health!$C$673:$F$673</c:f>
              <c:numCache>
                <c:formatCode>0%</c:formatCode>
                <c:ptCount val="4"/>
                <c:pt idx="0">
                  <c:v>0.65099999999999991</c:v>
                </c:pt>
                <c:pt idx="1">
                  <c:v>0.61799999999999999</c:v>
                </c:pt>
                <c:pt idx="2">
                  <c:v>0.65</c:v>
                </c:pt>
                <c:pt idx="3">
                  <c:v>0.625</c:v>
                </c:pt>
              </c:numCache>
            </c:numRef>
          </c:val>
          <c:smooth val="0"/>
          <c:extLst>
            <c:ext xmlns:c16="http://schemas.microsoft.com/office/drawing/2014/chart" uri="{C3380CC4-5D6E-409C-BE32-E72D297353CC}">
              <c16:uniqueId val="{00000002-8AAA-44CD-95EA-9BBC0E8030BF}"/>
            </c:ext>
          </c:extLst>
        </c:ser>
        <c:ser>
          <c:idx val="3"/>
          <c:order val="3"/>
          <c:tx>
            <c:strRef>
              <c:f>Child_health!$B$674</c:f>
              <c:strCache>
                <c:ptCount val="1"/>
                <c:pt idx="0">
                  <c:v>2022</c:v>
                </c:pt>
              </c:strCache>
            </c:strRef>
          </c:tx>
          <c:spPr>
            <a:ln w="28575" cap="rnd">
              <a:solidFill>
                <a:srgbClr val="002060"/>
              </a:solidFill>
              <a:round/>
            </a:ln>
            <a:effectLst/>
          </c:spPr>
          <c:marker>
            <c:symbol val="circle"/>
            <c:size val="5"/>
            <c:spPr>
              <a:solidFill>
                <a:srgbClr val="002060"/>
              </a:solidFill>
              <a:ln w="9525">
                <a:solidFill>
                  <a:srgbClr val="002060"/>
                </a:solidFill>
              </a:ln>
              <a:effectLst/>
            </c:spPr>
          </c:marker>
          <c:cat>
            <c:strRef>
              <c:f>Child_health!$C$670:$F$670</c:f>
              <c:strCache>
                <c:ptCount val="4"/>
                <c:pt idx="0">
                  <c:v>Q1</c:v>
                </c:pt>
                <c:pt idx="1">
                  <c:v>Q2</c:v>
                </c:pt>
                <c:pt idx="2">
                  <c:v>Q3</c:v>
                </c:pt>
                <c:pt idx="3">
                  <c:v>Q4</c:v>
                </c:pt>
              </c:strCache>
            </c:strRef>
          </c:cat>
          <c:val>
            <c:numRef>
              <c:f>Child_health!$C$674:$F$674</c:f>
              <c:numCache>
                <c:formatCode>0%</c:formatCode>
                <c:ptCount val="4"/>
                <c:pt idx="0">
                  <c:v>0.6409999999999999</c:v>
                </c:pt>
                <c:pt idx="1">
                  <c:v>0.64599999999999991</c:v>
                </c:pt>
                <c:pt idx="2">
                  <c:v>0.71599999999999997</c:v>
                </c:pt>
                <c:pt idx="3">
                  <c:v>0.61599999999999999</c:v>
                </c:pt>
              </c:numCache>
            </c:numRef>
          </c:val>
          <c:smooth val="0"/>
          <c:extLst>
            <c:ext xmlns:c16="http://schemas.microsoft.com/office/drawing/2014/chart" uri="{C3380CC4-5D6E-409C-BE32-E72D297353CC}">
              <c16:uniqueId val="{00000003-8AAA-44CD-95EA-9BBC0E8030BF}"/>
            </c:ext>
          </c:extLst>
        </c:ser>
        <c:dLbls>
          <c:showLegendKey val="0"/>
          <c:showVal val="0"/>
          <c:showCatName val="0"/>
          <c:showSerName val="0"/>
          <c:showPercent val="0"/>
          <c:showBubbleSize val="0"/>
        </c:dLbls>
        <c:marker val="1"/>
        <c:smooth val="0"/>
        <c:axId val="904702223"/>
        <c:axId val="904709711"/>
      </c:lineChart>
      <c:catAx>
        <c:axId val="904702223"/>
        <c:scaling>
          <c:orientation val="minMax"/>
        </c:scaling>
        <c:delete val="0"/>
        <c:axPos val="b"/>
        <c:numFmt formatCode="General" sourceLinked="1"/>
        <c:majorTickMark val="none"/>
        <c:minorTickMark val="out"/>
        <c:tickLblPos val="nextTo"/>
        <c:spPr>
          <a:noFill/>
          <a:ln w="38100" cap="flat" cmpd="sng" algn="ctr">
            <a:solidFill>
              <a:schemeClr val="accent5">
                <a:lumMod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04709711"/>
        <c:crosses val="autoZero"/>
        <c:auto val="1"/>
        <c:lblAlgn val="ctr"/>
        <c:lblOffset val="100"/>
        <c:noMultiLvlLbl val="0"/>
      </c:catAx>
      <c:valAx>
        <c:axId val="904709711"/>
        <c:scaling>
          <c:orientation val="minMax"/>
          <c:min val="0"/>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0470222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solidFill>
        <a:schemeClr val="tx1">
          <a:lumMod val="15000"/>
          <a:lumOff val="85000"/>
        </a:schemeClr>
      </a:solidFill>
      <a:round/>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a:t>Stunting under 5: DHS vs</a:t>
            </a:r>
            <a:r>
              <a:rPr lang="en-US" baseline="0" dirty="0"/>
              <a:t> DHIS2</a:t>
            </a:r>
            <a:endParaRPr 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Sheet1!$B$2</c:f>
              <c:strCache>
                <c:ptCount val="1"/>
                <c:pt idx="0">
                  <c:v>DHS</c:v>
                </c:pt>
              </c:strCache>
            </c:strRef>
          </c:tx>
          <c:spPr>
            <a:solidFill>
              <a:schemeClr val="accent1"/>
            </a:solidFill>
            <a:ln>
              <a:noFill/>
            </a:ln>
            <a:effectLst/>
          </c:spPr>
          <c:invertIfNegative val="0"/>
          <c:cat>
            <c:strRef>
              <c:f>Sheet1!$A$3:$A$6</c:f>
              <c:strCache>
                <c:ptCount val="4"/>
                <c:pt idx="0">
                  <c:v>2007</c:v>
                </c:pt>
                <c:pt idx="1">
                  <c:v>2013-2014</c:v>
                </c:pt>
                <c:pt idx="2">
                  <c:v>2018</c:v>
                </c:pt>
                <c:pt idx="3">
                  <c:v>2021</c:v>
                </c:pt>
              </c:strCache>
            </c:strRef>
          </c:cat>
          <c:val>
            <c:numRef>
              <c:f>Sheet1!$B$3:$B$6</c:f>
              <c:numCache>
                <c:formatCode>0%</c:formatCode>
                <c:ptCount val="4"/>
                <c:pt idx="0">
                  <c:v>0.45</c:v>
                </c:pt>
                <c:pt idx="1">
                  <c:v>0.4</c:v>
                </c:pt>
                <c:pt idx="2">
                  <c:v>0.35</c:v>
                </c:pt>
              </c:numCache>
            </c:numRef>
          </c:val>
          <c:extLst>
            <c:ext xmlns:c16="http://schemas.microsoft.com/office/drawing/2014/chart" uri="{C3380CC4-5D6E-409C-BE32-E72D297353CC}">
              <c16:uniqueId val="{00000000-1C1D-47D7-A22C-58FA3C8FF563}"/>
            </c:ext>
          </c:extLst>
        </c:ser>
        <c:ser>
          <c:idx val="1"/>
          <c:order val="1"/>
          <c:tx>
            <c:strRef>
              <c:f>Sheet1!$C$2</c:f>
              <c:strCache>
                <c:ptCount val="1"/>
                <c:pt idx="0">
                  <c:v>DHIS2</c:v>
                </c:pt>
              </c:strCache>
            </c:strRef>
          </c:tx>
          <c:spPr>
            <a:solidFill>
              <a:schemeClr val="accent2"/>
            </a:solidFill>
            <a:ln>
              <a:noFill/>
            </a:ln>
            <a:effectLst/>
          </c:spPr>
          <c:invertIfNegative val="0"/>
          <c:cat>
            <c:strRef>
              <c:f>Sheet1!$A$3:$A$6</c:f>
              <c:strCache>
                <c:ptCount val="4"/>
                <c:pt idx="0">
                  <c:v>2007</c:v>
                </c:pt>
                <c:pt idx="1">
                  <c:v>2013-2014</c:v>
                </c:pt>
                <c:pt idx="2">
                  <c:v>2018</c:v>
                </c:pt>
                <c:pt idx="3">
                  <c:v>2021</c:v>
                </c:pt>
              </c:strCache>
            </c:strRef>
          </c:cat>
          <c:val>
            <c:numRef>
              <c:f>Sheet1!$C$3:$C$6</c:f>
              <c:numCache>
                <c:formatCode>General</c:formatCode>
                <c:ptCount val="4"/>
                <c:pt idx="2" formatCode="0.00%">
                  <c:v>1.2E-2</c:v>
                </c:pt>
                <c:pt idx="3" formatCode="0.00%">
                  <c:v>6.0000000000000001E-3</c:v>
                </c:pt>
              </c:numCache>
            </c:numRef>
          </c:val>
          <c:extLst>
            <c:ext xmlns:c16="http://schemas.microsoft.com/office/drawing/2014/chart" uri="{C3380CC4-5D6E-409C-BE32-E72D297353CC}">
              <c16:uniqueId val="{00000001-1C1D-47D7-A22C-58FA3C8FF563}"/>
            </c:ext>
          </c:extLst>
        </c:ser>
        <c:dLbls>
          <c:showLegendKey val="0"/>
          <c:showVal val="0"/>
          <c:showCatName val="0"/>
          <c:showSerName val="0"/>
          <c:showPercent val="0"/>
          <c:showBubbleSize val="0"/>
        </c:dLbls>
        <c:gapWidth val="219"/>
        <c:overlap val="-27"/>
        <c:axId val="940641552"/>
        <c:axId val="940643192"/>
      </c:barChart>
      <c:catAx>
        <c:axId val="94064155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940643192"/>
        <c:crosses val="autoZero"/>
        <c:auto val="1"/>
        <c:lblAlgn val="ctr"/>
        <c:lblOffset val="100"/>
        <c:noMultiLvlLbl val="0"/>
      </c:catAx>
      <c:valAx>
        <c:axId val="940643192"/>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94064155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a:t>Wasting</a:t>
            </a:r>
            <a:r>
              <a:rPr lang="en-US" baseline="0" dirty="0"/>
              <a:t> under 5: DHS vs DHIS2</a:t>
            </a:r>
            <a:endParaRPr 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Sheet1!$B$2</c:f>
              <c:strCache>
                <c:ptCount val="1"/>
                <c:pt idx="0">
                  <c:v>DHS</c:v>
                </c:pt>
              </c:strCache>
            </c:strRef>
          </c:tx>
          <c:spPr>
            <a:solidFill>
              <a:schemeClr val="accent1"/>
            </a:solidFill>
            <a:ln>
              <a:noFill/>
            </a:ln>
            <a:effectLst/>
          </c:spPr>
          <c:invertIfNegative val="0"/>
          <c:cat>
            <c:strRef>
              <c:f>Sheet1!$A$3:$A$6</c:f>
              <c:strCache>
                <c:ptCount val="4"/>
                <c:pt idx="0">
                  <c:v>2007</c:v>
                </c:pt>
                <c:pt idx="1">
                  <c:v>2013-2014</c:v>
                </c:pt>
                <c:pt idx="2">
                  <c:v>2018</c:v>
                </c:pt>
                <c:pt idx="3">
                  <c:v>2021</c:v>
                </c:pt>
              </c:strCache>
            </c:strRef>
          </c:cat>
          <c:val>
            <c:numRef>
              <c:f>Sheet1!$B$3:$B$6</c:f>
              <c:numCache>
                <c:formatCode>0%</c:formatCode>
                <c:ptCount val="4"/>
                <c:pt idx="0">
                  <c:v>0.05</c:v>
                </c:pt>
                <c:pt idx="1">
                  <c:v>0.06</c:v>
                </c:pt>
                <c:pt idx="2">
                  <c:v>0.04</c:v>
                </c:pt>
              </c:numCache>
            </c:numRef>
          </c:val>
          <c:extLst>
            <c:ext xmlns:c16="http://schemas.microsoft.com/office/drawing/2014/chart" uri="{C3380CC4-5D6E-409C-BE32-E72D297353CC}">
              <c16:uniqueId val="{00000000-6EB8-4829-B50E-3E84FA26AE72}"/>
            </c:ext>
          </c:extLst>
        </c:ser>
        <c:ser>
          <c:idx val="1"/>
          <c:order val="1"/>
          <c:tx>
            <c:strRef>
              <c:f>Sheet1!$C$2</c:f>
              <c:strCache>
                <c:ptCount val="1"/>
                <c:pt idx="0">
                  <c:v>DHIS2</c:v>
                </c:pt>
              </c:strCache>
            </c:strRef>
          </c:tx>
          <c:spPr>
            <a:solidFill>
              <a:schemeClr val="accent2"/>
            </a:solidFill>
            <a:ln>
              <a:noFill/>
            </a:ln>
            <a:effectLst/>
          </c:spPr>
          <c:invertIfNegative val="0"/>
          <c:cat>
            <c:strRef>
              <c:f>Sheet1!$A$3:$A$6</c:f>
              <c:strCache>
                <c:ptCount val="4"/>
                <c:pt idx="0">
                  <c:v>2007</c:v>
                </c:pt>
                <c:pt idx="1">
                  <c:v>2013-2014</c:v>
                </c:pt>
                <c:pt idx="2">
                  <c:v>2018</c:v>
                </c:pt>
                <c:pt idx="3">
                  <c:v>2021</c:v>
                </c:pt>
              </c:strCache>
            </c:strRef>
          </c:cat>
          <c:val>
            <c:numRef>
              <c:f>Sheet1!$C$3:$C$6</c:f>
              <c:numCache>
                <c:formatCode>General</c:formatCode>
                <c:ptCount val="4"/>
                <c:pt idx="2" formatCode="0.00%">
                  <c:v>1E-3</c:v>
                </c:pt>
                <c:pt idx="3" formatCode="0.00%">
                  <c:v>5.0000000000000001E-3</c:v>
                </c:pt>
              </c:numCache>
            </c:numRef>
          </c:val>
          <c:extLst>
            <c:ext xmlns:c16="http://schemas.microsoft.com/office/drawing/2014/chart" uri="{C3380CC4-5D6E-409C-BE32-E72D297353CC}">
              <c16:uniqueId val="{00000001-6EB8-4829-B50E-3E84FA26AE72}"/>
            </c:ext>
          </c:extLst>
        </c:ser>
        <c:dLbls>
          <c:showLegendKey val="0"/>
          <c:showVal val="0"/>
          <c:showCatName val="0"/>
          <c:showSerName val="0"/>
          <c:showPercent val="0"/>
          <c:showBubbleSize val="0"/>
        </c:dLbls>
        <c:gapWidth val="219"/>
        <c:overlap val="-27"/>
        <c:axId val="950122344"/>
        <c:axId val="950126280"/>
      </c:barChart>
      <c:catAx>
        <c:axId val="95012234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950126280"/>
        <c:crosses val="autoZero"/>
        <c:auto val="1"/>
        <c:lblAlgn val="ctr"/>
        <c:lblOffset val="100"/>
        <c:noMultiLvlLbl val="0"/>
      </c:catAx>
      <c:valAx>
        <c:axId val="950126280"/>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95012234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Child_health!$B$120</c:f>
              <c:strCache>
                <c:ptCount val="1"/>
                <c:pt idx="0">
                  <c:v>Target</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dLbls>
            <c:spPr>
              <a:noFill/>
              <a:ln>
                <a:noFill/>
              </a:ln>
              <a:effectLst/>
            </c:spPr>
            <c:txPr>
              <a:bodyPr rot="0" spcFirstLastPara="1" vertOverflow="ellipsis" vert="horz" wrap="square" anchor="ctr" anchorCtr="1"/>
              <a:lstStyle/>
              <a:p>
                <a:pPr>
                  <a:defRPr sz="1200" b="1" i="0" u="none" strike="noStrike" kern="1200" baseline="0">
                    <a:solidFill>
                      <a:schemeClr val="tx1">
                        <a:lumMod val="75000"/>
                        <a:lumOff val="25000"/>
                      </a:schemeClr>
                    </a:solidFill>
                    <a:latin typeface="Gill Sans MT" panose="020B0502020104020203" pitchFamily="34" charset="0"/>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Child_health!$C$119:$F$119</c:f>
              <c:numCache>
                <c:formatCode>General</c:formatCode>
                <c:ptCount val="4"/>
                <c:pt idx="0">
                  <c:v>2018</c:v>
                </c:pt>
                <c:pt idx="1">
                  <c:v>2019</c:v>
                </c:pt>
                <c:pt idx="2">
                  <c:v>2020</c:v>
                </c:pt>
                <c:pt idx="3">
                  <c:v>2021</c:v>
                </c:pt>
              </c:numCache>
            </c:numRef>
          </c:cat>
          <c:val>
            <c:numRef>
              <c:f>Child_health!$C$120:$F$120</c:f>
              <c:numCache>
                <c:formatCode>0.00%</c:formatCode>
                <c:ptCount val="4"/>
                <c:pt idx="0">
                  <c:v>0.29599999999999999</c:v>
                </c:pt>
                <c:pt idx="1">
                  <c:v>0.24399999999999999</c:v>
                </c:pt>
                <c:pt idx="2">
                  <c:v>0.192</c:v>
                </c:pt>
                <c:pt idx="3" formatCode="0%">
                  <c:v>0.14000000000000001</c:v>
                </c:pt>
              </c:numCache>
            </c:numRef>
          </c:val>
          <c:smooth val="0"/>
          <c:extLst>
            <c:ext xmlns:c16="http://schemas.microsoft.com/office/drawing/2014/chart" uri="{C3380CC4-5D6E-409C-BE32-E72D297353CC}">
              <c16:uniqueId val="{00000000-B914-41A4-8587-E48DF48AAA97}"/>
            </c:ext>
          </c:extLst>
        </c:ser>
        <c:ser>
          <c:idx val="1"/>
          <c:order val="1"/>
          <c:tx>
            <c:strRef>
              <c:f>Child_health!$B$121</c:f>
              <c:strCache>
                <c:ptCount val="1"/>
                <c:pt idx="0">
                  <c:v>Achieved</c:v>
                </c:pt>
              </c:strCache>
            </c:strRef>
          </c:tx>
          <c:spPr>
            <a:ln w="28575" cap="rnd">
              <a:solidFill>
                <a:schemeClr val="accent2"/>
              </a:solidFill>
              <a:round/>
            </a:ln>
            <a:effectLst/>
          </c:spPr>
          <c:marker>
            <c:symbol val="circle"/>
            <c:size val="5"/>
            <c:spPr>
              <a:solidFill>
                <a:schemeClr val="accent2"/>
              </a:solidFill>
              <a:ln w="9525">
                <a:solidFill>
                  <a:schemeClr val="accent2"/>
                </a:solidFill>
              </a:ln>
              <a:effectLst/>
            </c:spPr>
          </c:marker>
          <c:dLbls>
            <c:spPr>
              <a:noFill/>
              <a:ln>
                <a:noFill/>
              </a:ln>
              <a:effectLst/>
            </c:spPr>
            <c:txPr>
              <a:bodyPr rot="0" spcFirstLastPara="1" vertOverflow="ellipsis" vert="horz" wrap="square" anchor="ctr" anchorCtr="1"/>
              <a:lstStyle/>
              <a:p>
                <a:pPr>
                  <a:defRPr sz="1200" b="1" i="0" u="none" strike="noStrike" kern="1200" baseline="0">
                    <a:solidFill>
                      <a:schemeClr val="tx1">
                        <a:lumMod val="75000"/>
                        <a:lumOff val="25000"/>
                      </a:schemeClr>
                    </a:solidFill>
                    <a:latin typeface="Gill Sans MT" panose="020B0502020104020203" pitchFamily="34" charset="0"/>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Child_health!$C$119:$F$119</c:f>
              <c:numCache>
                <c:formatCode>General</c:formatCode>
                <c:ptCount val="4"/>
                <c:pt idx="0">
                  <c:v>2018</c:v>
                </c:pt>
                <c:pt idx="1">
                  <c:v>2019</c:v>
                </c:pt>
                <c:pt idx="2">
                  <c:v>2020</c:v>
                </c:pt>
                <c:pt idx="3">
                  <c:v>2021</c:v>
                </c:pt>
              </c:numCache>
            </c:numRef>
          </c:cat>
          <c:val>
            <c:numRef>
              <c:f>Child_health!$C$121:$F$121</c:f>
              <c:numCache>
                <c:formatCode>0.0%</c:formatCode>
                <c:ptCount val="4"/>
                <c:pt idx="0">
                  <c:v>1.2E-2</c:v>
                </c:pt>
                <c:pt idx="1">
                  <c:v>8.199999999999999E-3</c:v>
                </c:pt>
                <c:pt idx="2">
                  <c:v>7.3000000000000001E-3</c:v>
                </c:pt>
                <c:pt idx="3">
                  <c:v>5.6999999999999993E-3</c:v>
                </c:pt>
              </c:numCache>
            </c:numRef>
          </c:val>
          <c:smooth val="0"/>
          <c:extLst>
            <c:ext xmlns:c16="http://schemas.microsoft.com/office/drawing/2014/chart" uri="{C3380CC4-5D6E-409C-BE32-E72D297353CC}">
              <c16:uniqueId val="{00000001-B914-41A4-8587-E48DF48AAA97}"/>
            </c:ext>
          </c:extLst>
        </c:ser>
        <c:dLbls>
          <c:dLblPos val="t"/>
          <c:showLegendKey val="0"/>
          <c:showVal val="1"/>
          <c:showCatName val="0"/>
          <c:showSerName val="0"/>
          <c:showPercent val="0"/>
          <c:showBubbleSize val="0"/>
        </c:dLbls>
        <c:marker val="1"/>
        <c:smooth val="0"/>
        <c:axId val="763893279"/>
        <c:axId val="763886207"/>
      </c:lineChart>
      <c:catAx>
        <c:axId val="76389327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1" i="0" u="none" strike="noStrike" kern="1200" baseline="0">
                <a:solidFill>
                  <a:schemeClr val="tx1">
                    <a:lumMod val="65000"/>
                    <a:lumOff val="35000"/>
                  </a:schemeClr>
                </a:solidFill>
                <a:latin typeface="Gill Sans MT" panose="020B0502020104020203" pitchFamily="34" charset="0"/>
                <a:ea typeface="+mn-ea"/>
                <a:cs typeface="+mn-cs"/>
              </a:defRPr>
            </a:pPr>
            <a:endParaRPr lang="en-US"/>
          </a:p>
        </c:txPr>
        <c:crossAx val="763886207"/>
        <c:crosses val="autoZero"/>
        <c:auto val="1"/>
        <c:lblAlgn val="ctr"/>
        <c:lblOffset val="100"/>
        <c:noMultiLvlLbl val="0"/>
      </c:catAx>
      <c:valAx>
        <c:axId val="763886207"/>
        <c:scaling>
          <c:orientation val="minMax"/>
        </c:scaling>
        <c:delete val="1"/>
        <c:axPos val="l"/>
        <c:numFmt formatCode="0.00%" sourceLinked="1"/>
        <c:majorTickMark val="none"/>
        <c:minorTickMark val="none"/>
        <c:tickLblPos val="nextTo"/>
        <c:crossAx val="763893279"/>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2000" b="0" i="0" u="none" strike="noStrike" kern="1200" baseline="0">
              <a:solidFill>
                <a:schemeClr val="tx1">
                  <a:lumMod val="65000"/>
                  <a:lumOff val="35000"/>
                </a:schemeClr>
              </a:solidFill>
              <a:latin typeface="Gill Sans MT" panose="020B0502020104020203" pitchFamily="34" charset="0"/>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latin typeface="Gill Sans MT" panose="020B0502020104020203" pitchFamily="34" charset="0"/>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64D9E48-5E7F-D24C-87D5-695B18367D24}" type="datetimeFigureOut">
              <a:rPr lang="en-US" smtClean="0"/>
              <a:t>3/9/2022</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B6CB10C2-C6DD-5A4A-BF1B-B012B8BA4284}" type="slidenum">
              <a:rPr lang="en-US" smtClean="0"/>
              <a:t>‹#›</a:t>
            </a:fld>
            <a:endParaRPr lang="en-US"/>
          </a:p>
        </p:txBody>
      </p:sp>
    </p:spTree>
    <p:extLst>
      <p:ext uri="{BB962C8B-B14F-4D97-AF65-F5344CB8AC3E}">
        <p14:creationId xmlns:p14="http://schemas.microsoft.com/office/powerpoint/2010/main" val="309797590"/>
      </p:ext>
    </p:extLst>
  </p:cSld>
  <p:clrMap bg1="lt1" tx1="dk1" bg2="lt2" tx2="dk2" accent1="accent1" accent2="accent2" accent3="accent3" accent4="accent4" accent5="accent5" accent6="accent6" hlink="hlink" folHlink="folHlink"/>
  <p:hf hdr="0" ftr="0" dt="0"/>
</p:handoutMaster>
</file>

<file path=ppt/media/image2.pn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86357CE-B3EB-1B4A-84E5-C1E2DF427ABD}" type="datetimeFigureOut">
              <a:rPr lang="en-US" smtClean="0"/>
              <a:t>3/9/2022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24A558B-E4E9-A94A-B9C1-029E46A76ABA}" type="slidenum">
              <a:rPr lang="en-US" smtClean="0"/>
              <a:t>‹#›</a:t>
            </a:fld>
            <a:endParaRPr lang="en-US"/>
          </a:p>
        </p:txBody>
      </p:sp>
    </p:spTree>
    <p:extLst>
      <p:ext uri="{BB962C8B-B14F-4D97-AF65-F5344CB8AC3E}">
        <p14:creationId xmlns:p14="http://schemas.microsoft.com/office/powerpoint/2010/main" val="3068937988"/>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endParaRPr lang="en-US" dirty="0"/>
          </a:p>
        </p:txBody>
      </p:sp>
      <p:sp>
        <p:nvSpPr>
          <p:cNvPr id="4" name="Slide Number Placeholder 3"/>
          <p:cNvSpPr>
            <a:spLocks noGrp="1"/>
          </p:cNvSpPr>
          <p:nvPr>
            <p:ph type="sldNum" sz="quarter" idx="5"/>
          </p:nvPr>
        </p:nvSpPr>
        <p:spPr/>
        <p:txBody>
          <a:bodyPr/>
          <a:lstStyle/>
          <a:p>
            <a:fld id="{824A558B-E4E9-A94A-B9C1-029E46A76ABA}" type="slidenum">
              <a:rPr lang="en-US" smtClean="0"/>
              <a:t>1</a:t>
            </a:fld>
            <a:endParaRPr lang="en-US"/>
          </a:p>
        </p:txBody>
      </p:sp>
    </p:spTree>
    <p:extLst>
      <p:ext uri="{BB962C8B-B14F-4D97-AF65-F5344CB8AC3E}">
        <p14:creationId xmlns:p14="http://schemas.microsoft.com/office/powerpoint/2010/main" val="32194467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14313" indent="-171450">
              <a:lnSpc>
                <a:spcPct val="90000"/>
              </a:lnSpc>
              <a:spcAft>
                <a:spcPts val="450"/>
              </a:spcAft>
              <a:buFont typeface="Arial" panose="020B0604020202020204" pitchFamily="34" charset="0"/>
              <a:buChar char="•"/>
            </a:pPr>
            <a:r>
              <a:rPr lang="en-US" sz="1200" b="0" dirty="0"/>
              <a:t>The BCG coverage remains steady, similar to previous years, fluctuating between 82 and 97%.  The lower numbers in July and August may balance out with child health campaigns in November.</a:t>
            </a:r>
          </a:p>
          <a:p>
            <a:pPr marL="214313" indent="-171450">
              <a:lnSpc>
                <a:spcPct val="90000"/>
              </a:lnSpc>
              <a:spcAft>
                <a:spcPts val="450"/>
              </a:spcAft>
              <a:buFont typeface="Arial" panose="020B0604020202020204" pitchFamily="34" charset="0"/>
              <a:buChar char="•"/>
            </a:pPr>
            <a:r>
              <a:rPr lang="en-US" sz="1200" b="0" dirty="0"/>
              <a:t>Quarter 2 and Q4 usually have higher performance due to child health week campaigns which usually take place then.</a:t>
            </a:r>
          </a:p>
          <a:p>
            <a:pPr marL="214313" indent="-171450">
              <a:lnSpc>
                <a:spcPct val="90000"/>
              </a:lnSpc>
              <a:spcAft>
                <a:spcPts val="450"/>
              </a:spcAft>
              <a:buFont typeface="Arial" panose="020B0604020202020204" pitchFamily="34" charset="0"/>
              <a:buChar char="•"/>
            </a:pPr>
            <a:r>
              <a:rPr lang="en-US" sz="1200" b="0" dirty="0"/>
              <a:t>Q4 in 2021 did pick up in numbers but sits just a bit below last years totals.</a:t>
            </a:r>
          </a:p>
        </p:txBody>
      </p:sp>
      <p:sp>
        <p:nvSpPr>
          <p:cNvPr id="4" name="Slide Number Placeholder 3"/>
          <p:cNvSpPr>
            <a:spLocks noGrp="1"/>
          </p:cNvSpPr>
          <p:nvPr>
            <p:ph type="sldNum" sz="quarter" idx="5"/>
          </p:nvPr>
        </p:nvSpPr>
        <p:spPr/>
        <p:txBody>
          <a:bodyPr/>
          <a:lstStyle/>
          <a:p>
            <a:fld id="{824A558B-E4E9-A94A-B9C1-029E46A76ABA}" type="slidenum">
              <a:rPr lang="en-US" smtClean="0"/>
              <a:t>12</a:t>
            </a:fld>
            <a:endParaRPr lang="en-US"/>
          </a:p>
        </p:txBody>
      </p:sp>
    </p:spTree>
    <p:extLst>
      <p:ext uri="{BB962C8B-B14F-4D97-AF65-F5344CB8AC3E}">
        <p14:creationId xmlns:p14="http://schemas.microsoft.com/office/powerpoint/2010/main" val="8397941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figure stays fairly consistent</a:t>
            </a:r>
          </a:p>
        </p:txBody>
      </p:sp>
      <p:sp>
        <p:nvSpPr>
          <p:cNvPr id="4" name="Slide Number Placeholder 3"/>
          <p:cNvSpPr>
            <a:spLocks noGrp="1"/>
          </p:cNvSpPr>
          <p:nvPr>
            <p:ph type="sldNum" sz="quarter" idx="5"/>
          </p:nvPr>
        </p:nvSpPr>
        <p:spPr/>
        <p:txBody>
          <a:bodyPr/>
          <a:lstStyle/>
          <a:p>
            <a:fld id="{824A558B-E4E9-A94A-B9C1-029E46A76ABA}" type="slidenum">
              <a:rPr lang="en-US" smtClean="0"/>
              <a:t>13</a:t>
            </a:fld>
            <a:endParaRPr lang="en-US"/>
          </a:p>
        </p:txBody>
      </p:sp>
    </p:spTree>
    <p:extLst>
      <p:ext uri="{BB962C8B-B14F-4D97-AF65-F5344CB8AC3E}">
        <p14:creationId xmlns:p14="http://schemas.microsoft.com/office/powerpoint/2010/main" val="31457774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endParaRPr lang="en-US" dirty="0"/>
          </a:p>
        </p:txBody>
      </p:sp>
      <p:sp>
        <p:nvSpPr>
          <p:cNvPr id="4" name="Slide Number Placeholder 3"/>
          <p:cNvSpPr>
            <a:spLocks noGrp="1"/>
          </p:cNvSpPr>
          <p:nvPr>
            <p:ph type="sldNum" sz="quarter" idx="5"/>
          </p:nvPr>
        </p:nvSpPr>
        <p:spPr/>
        <p:txBody>
          <a:bodyPr/>
          <a:lstStyle/>
          <a:p>
            <a:fld id="{824A558B-E4E9-A94A-B9C1-029E46A76ABA}" type="slidenum">
              <a:rPr lang="en-US" smtClean="0"/>
              <a:t>14</a:t>
            </a:fld>
            <a:endParaRPr lang="en-US"/>
          </a:p>
        </p:txBody>
      </p:sp>
    </p:spTree>
    <p:extLst>
      <p:ext uri="{BB962C8B-B14F-4D97-AF65-F5344CB8AC3E}">
        <p14:creationId xmlns:p14="http://schemas.microsoft.com/office/powerpoint/2010/main" val="33119118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DHS shows a trend in wasting and stunting reduction:</a:t>
            </a:r>
          </a:p>
          <a:p>
            <a:endParaRPr lang="en-US" dirty="0"/>
          </a:p>
          <a:p>
            <a:r>
              <a:rPr lang="en-US" dirty="0"/>
              <a:t>Stunting under 5:   2007 45% 2013-2014 40%  2018 35%</a:t>
            </a:r>
          </a:p>
          <a:p>
            <a:r>
              <a:rPr lang="en-US" dirty="0"/>
              <a:t>Wasting under 5: 2007 5% 2013-2014 6% 2018  4%</a:t>
            </a:r>
          </a:p>
          <a:p>
            <a:endParaRPr lang="en-US" dirty="0"/>
          </a:p>
          <a:p>
            <a:r>
              <a:rPr lang="en-US" dirty="0"/>
              <a:t>DHIS2 shows a lower trend</a:t>
            </a:r>
          </a:p>
          <a:p>
            <a:r>
              <a:rPr lang="en-US" dirty="0"/>
              <a:t>Stunting at 1.2% in 2018 to .6% in 2021</a:t>
            </a:r>
          </a:p>
          <a:p>
            <a:r>
              <a:rPr lang="en-US" dirty="0"/>
              <a:t>Wasting is .1% in 2018 to .5% in 2021</a:t>
            </a:r>
          </a:p>
          <a:p>
            <a:endParaRPr lang="en-US" dirty="0"/>
          </a:p>
        </p:txBody>
      </p:sp>
      <p:sp>
        <p:nvSpPr>
          <p:cNvPr id="4" name="Slide Number Placeholder 3"/>
          <p:cNvSpPr>
            <a:spLocks noGrp="1"/>
          </p:cNvSpPr>
          <p:nvPr>
            <p:ph type="sldNum" sz="quarter" idx="5"/>
          </p:nvPr>
        </p:nvSpPr>
        <p:spPr/>
        <p:txBody>
          <a:bodyPr/>
          <a:lstStyle/>
          <a:p>
            <a:fld id="{824A558B-E4E9-A94A-B9C1-029E46A76ABA}" type="slidenum">
              <a:rPr lang="en-US" smtClean="0"/>
              <a:t>15</a:t>
            </a:fld>
            <a:endParaRPr lang="en-US"/>
          </a:p>
        </p:txBody>
      </p:sp>
    </p:spTree>
    <p:extLst>
      <p:ext uri="{BB962C8B-B14F-4D97-AF65-F5344CB8AC3E}">
        <p14:creationId xmlns:p14="http://schemas.microsoft.com/office/powerpoint/2010/main" val="34665015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24A558B-E4E9-A94A-B9C1-029E46A76ABA}" type="slidenum">
              <a:rPr lang="en-US" smtClean="0"/>
              <a:t>16</a:t>
            </a:fld>
            <a:endParaRPr lang="en-US"/>
          </a:p>
        </p:txBody>
      </p:sp>
    </p:spTree>
    <p:extLst>
      <p:ext uri="{BB962C8B-B14F-4D97-AF65-F5344CB8AC3E}">
        <p14:creationId xmlns:p14="http://schemas.microsoft.com/office/powerpoint/2010/main" val="315414208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24A558B-E4E9-A94A-B9C1-029E46A76ABA}" type="slidenum">
              <a:rPr lang="en-US" smtClean="0"/>
              <a:t>17</a:t>
            </a:fld>
            <a:endParaRPr lang="en-US"/>
          </a:p>
        </p:txBody>
      </p:sp>
    </p:spTree>
    <p:extLst>
      <p:ext uri="{BB962C8B-B14F-4D97-AF65-F5344CB8AC3E}">
        <p14:creationId xmlns:p14="http://schemas.microsoft.com/office/powerpoint/2010/main" val="88389092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endParaRPr lang="en-US" dirty="0"/>
          </a:p>
        </p:txBody>
      </p:sp>
      <p:sp>
        <p:nvSpPr>
          <p:cNvPr id="4" name="Slide Number Placeholder 3"/>
          <p:cNvSpPr>
            <a:spLocks noGrp="1"/>
          </p:cNvSpPr>
          <p:nvPr>
            <p:ph type="sldNum" sz="quarter" idx="5"/>
          </p:nvPr>
        </p:nvSpPr>
        <p:spPr/>
        <p:txBody>
          <a:bodyPr/>
          <a:lstStyle/>
          <a:p>
            <a:fld id="{824A558B-E4E9-A94A-B9C1-029E46A76ABA}" type="slidenum">
              <a:rPr lang="en-US" smtClean="0"/>
              <a:t>18</a:t>
            </a:fld>
            <a:endParaRPr lang="en-US"/>
          </a:p>
        </p:txBody>
      </p:sp>
    </p:spTree>
    <p:extLst>
      <p:ext uri="{BB962C8B-B14F-4D97-AF65-F5344CB8AC3E}">
        <p14:creationId xmlns:p14="http://schemas.microsoft.com/office/powerpoint/2010/main" val="108741100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2863">
              <a:lnSpc>
                <a:spcPct val="90000"/>
              </a:lnSpc>
              <a:spcAft>
                <a:spcPts val="450"/>
              </a:spcAft>
            </a:pPr>
            <a:r>
              <a:rPr lang="en-US" dirty="0"/>
              <a:t>Similar to immunization data, we see a dip in coverage in Q3 and then an increase in Q4. But in 2021, the Q4 jump was not as much as in 2020. </a:t>
            </a:r>
          </a:p>
        </p:txBody>
      </p:sp>
      <p:sp>
        <p:nvSpPr>
          <p:cNvPr id="4" name="Slide Number Placeholder 3"/>
          <p:cNvSpPr>
            <a:spLocks noGrp="1"/>
          </p:cNvSpPr>
          <p:nvPr>
            <p:ph type="sldNum" sz="quarter" idx="5"/>
          </p:nvPr>
        </p:nvSpPr>
        <p:spPr/>
        <p:txBody>
          <a:bodyPr/>
          <a:lstStyle/>
          <a:p>
            <a:fld id="{824A558B-E4E9-A94A-B9C1-029E46A76ABA}" type="slidenum">
              <a:rPr lang="en-US" smtClean="0"/>
              <a:t>19</a:t>
            </a:fld>
            <a:endParaRPr lang="en-US"/>
          </a:p>
        </p:txBody>
      </p:sp>
    </p:spTree>
    <p:extLst>
      <p:ext uri="{BB962C8B-B14F-4D97-AF65-F5344CB8AC3E}">
        <p14:creationId xmlns:p14="http://schemas.microsoft.com/office/powerpoint/2010/main" val="93682302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2863" marR="0" lvl="0" indent="0" algn="l" defTabSz="457200" rtl="0" eaLnBrk="1" fontAlgn="auto" latinLnBrk="0" hangingPunct="1">
              <a:lnSpc>
                <a:spcPct val="90000"/>
              </a:lnSpc>
              <a:spcBef>
                <a:spcPts val="0"/>
              </a:spcBef>
              <a:spcAft>
                <a:spcPts val="450"/>
              </a:spcAft>
              <a:buClrTx/>
              <a:buSzTx/>
              <a:buFontTx/>
              <a:buNone/>
              <a:tabLst/>
              <a:defRPr/>
            </a:pPr>
            <a:r>
              <a:rPr lang="en-US" sz="1800" dirty="0">
                <a:effectLst/>
                <a:latin typeface="Segoe UI" panose="020B0502040204020203" pitchFamily="34" charset="0"/>
              </a:rPr>
              <a:t>There was a large outlier in November 2020 campaign data from all the provinces apart from Southern Province</a:t>
            </a:r>
            <a:endParaRPr lang="en-US" sz="1800" dirty="0">
              <a:effectLst/>
              <a:latin typeface="Arial" panose="020B0604020202020204" pitchFamily="34" charset="0"/>
            </a:endParaRPr>
          </a:p>
          <a:p>
            <a:pPr marL="42863">
              <a:lnSpc>
                <a:spcPct val="90000"/>
              </a:lnSpc>
              <a:spcAft>
                <a:spcPts val="450"/>
              </a:spcAft>
            </a:pPr>
            <a:endParaRPr lang="en-US" sz="1200" b="0" dirty="0"/>
          </a:p>
        </p:txBody>
      </p:sp>
      <p:sp>
        <p:nvSpPr>
          <p:cNvPr id="4" name="Slide Number Placeholder 3"/>
          <p:cNvSpPr>
            <a:spLocks noGrp="1"/>
          </p:cNvSpPr>
          <p:nvPr>
            <p:ph type="sldNum" sz="quarter" idx="5"/>
          </p:nvPr>
        </p:nvSpPr>
        <p:spPr/>
        <p:txBody>
          <a:bodyPr/>
          <a:lstStyle/>
          <a:p>
            <a:fld id="{824A558B-E4E9-A94A-B9C1-029E46A76ABA}" type="slidenum">
              <a:rPr lang="en-US" smtClean="0"/>
              <a:t>20</a:t>
            </a:fld>
            <a:endParaRPr lang="en-US"/>
          </a:p>
        </p:txBody>
      </p:sp>
    </p:spTree>
    <p:extLst>
      <p:ext uri="{BB962C8B-B14F-4D97-AF65-F5344CB8AC3E}">
        <p14:creationId xmlns:p14="http://schemas.microsoft.com/office/powerpoint/2010/main" val="340503244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2863">
              <a:lnSpc>
                <a:spcPct val="90000"/>
              </a:lnSpc>
              <a:spcAft>
                <a:spcPts val="450"/>
              </a:spcAft>
            </a:pPr>
            <a:r>
              <a:rPr lang="en-US" sz="1200" dirty="0"/>
              <a:t>Generally, there has been a decrease in coverage across all the provinces. Northwestern and Lusaka has consistently performed below 40% in deworming.</a:t>
            </a:r>
          </a:p>
        </p:txBody>
      </p:sp>
      <p:sp>
        <p:nvSpPr>
          <p:cNvPr id="4" name="Slide Number Placeholder 3"/>
          <p:cNvSpPr>
            <a:spLocks noGrp="1"/>
          </p:cNvSpPr>
          <p:nvPr>
            <p:ph type="sldNum" sz="quarter" idx="5"/>
          </p:nvPr>
        </p:nvSpPr>
        <p:spPr/>
        <p:txBody>
          <a:bodyPr/>
          <a:lstStyle/>
          <a:p>
            <a:fld id="{824A558B-E4E9-A94A-B9C1-029E46A76ABA}" type="slidenum">
              <a:rPr lang="en-US" smtClean="0"/>
              <a:t>21</a:t>
            </a:fld>
            <a:endParaRPr lang="en-US"/>
          </a:p>
        </p:txBody>
      </p:sp>
    </p:spTree>
    <p:extLst>
      <p:ext uri="{BB962C8B-B14F-4D97-AF65-F5344CB8AC3E}">
        <p14:creationId xmlns:p14="http://schemas.microsoft.com/office/powerpoint/2010/main" val="41382949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824A558B-E4E9-A94A-B9C1-029E46A76ABA}" type="slidenum">
              <a:rPr lang="en-US" smtClean="0"/>
              <a:t>3</a:t>
            </a:fld>
            <a:endParaRPr lang="en-US" dirty="0"/>
          </a:p>
        </p:txBody>
      </p:sp>
    </p:spTree>
    <p:extLst>
      <p:ext uri="{BB962C8B-B14F-4D97-AF65-F5344CB8AC3E}">
        <p14:creationId xmlns:p14="http://schemas.microsoft.com/office/powerpoint/2010/main" val="285283829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2863">
              <a:lnSpc>
                <a:spcPct val="90000"/>
              </a:lnSpc>
              <a:spcAft>
                <a:spcPts val="450"/>
              </a:spcAft>
            </a:pPr>
            <a:r>
              <a:rPr lang="en-US" sz="1200" b="0" dirty="0"/>
              <a:t>There has been a slight decrease overall in 2021 from previous years – nothing significant but important to keep our eyes on this.</a:t>
            </a:r>
          </a:p>
        </p:txBody>
      </p:sp>
      <p:sp>
        <p:nvSpPr>
          <p:cNvPr id="4" name="Slide Number Placeholder 3"/>
          <p:cNvSpPr>
            <a:spLocks noGrp="1"/>
          </p:cNvSpPr>
          <p:nvPr>
            <p:ph type="sldNum" sz="quarter" idx="5"/>
          </p:nvPr>
        </p:nvSpPr>
        <p:spPr/>
        <p:txBody>
          <a:bodyPr/>
          <a:lstStyle/>
          <a:p>
            <a:fld id="{824A558B-E4E9-A94A-B9C1-029E46A76ABA}" type="slidenum">
              <a:rPr lang="en-US" smtClean="0"/>
              <a:t>22</a:t>
            </a:fld>
            <a:endParaRPr lang="en-US"/>
          </a:p>
        </p:txBody>
      </p:sp>
    </p:spTree>
    <p:extLst>
      <p:ext uri="{BB962C8B-B14F-4D97-AF65-F5344CB8AC3E}">
        <p14:creationId xmlns:p14="http://schemas.microsoft.com/office/powerpoint/2010/main" val="290023820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24A558B-E4E9-A94A-B9C1-029E46A76ABA}" type="slidenum">
              <a:rPr lang="en-US" smtClean="0"/>
              <a:t>23</a:t>
            </a:fld>
            <a:endParaRPr lang="en-US"/>
          </a:p>
        </p:txBody>
      </p:sp>
    </p:spTree>
    <p:extLst>
      <p:ext uri="{BB962C8B-B14F-4D97-AF65-F5344CB8AC3E}">
        <p14:creationId xmlns:p14="http://schemas.microsoft.com/office/powerpoint/2010/main" val="24914637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824A558B-E4E9-A94A-B9C1-029E46A76ABA}" type="slidenum">
              <a:rPr lang="en-US" smtClean="0"/>
              <a:t>4</a:t>
            </a:fld>
            <a:endParaRPr lang="en-US" dirty="0"/>
          </a:p>
        </p:txBody>
      </p:sp>
    </p:spTree>
    <p:extLst>
      <p:ext uri="{BB962C8B-B14F-4D97-AF65-F5344CB8AC3E}">
        <p14:creationId xmlns:p14="http://schemas.microsoft.com/office/powerpoint/2010/main" val="41104710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endParaRPr lang="en-US" dirty="0"/>
          </a:p>
        </p:txBody>
      </p:sp>
      <p:sp>
        <p:nvSpPr>
          <p:cNvPr id="4" name="Slide Number Placeholder 3"/>
          <p:cNvSpPr>
            <a:spLocks noGrp="1"/>
          </p:cNvSpPr>
          <p:nvPr>
            <p:ph type="sldNum" sz="quarter" idx="5"/>
          </p:nvPr>
        </p:nvSpPr>
        <p:spPr/>
        <p:txBody>
          <a:bodyPr/>
          <a:lstStyle/>
          <a:p>
            <a:fld id="{824A558B-E4E9-A94A-B9C1-029E46A76ABA}" type="slidenum">
              <a:rPr lang="en-US" smtClean="0"/>
              <a:t>6</a:t>
            </a:fld>
            <a:endParaRPr lang="en-US"/>
          </a:p>
        </p:txBody>
      </p:sp>
    </p:spTree>
    <p:extLst>
      <p:ext uri="{BB962C8B-B14F-4D97-AF65-F5344CB8AC3E}">
        <p14:creationId xmlns:p14="http://schemas.microsoft.com/office/powerpoint/2010/main" val="9417555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Steady increase since 2018 in this indicator, which is positive.  Keep in mind though that while the numbers achieved are rising, they are not keeping up with the national targets.</a:t>
            </a:r>
          </a:p>
        </p:txBody>
      </p:sp>
      <p:sp>
        <p:nvSpPr>
          <p:cNvPr id="4" name="Slide Number Placeholder 3"/>
          <p:cNvSpPr>
            <a:spLocks noGrp="1"/>
          </p:cNvSpPr>
          <p:nvPr>
            <p:ph type="sldNum" sz="quarter" idx="5"/>
          </p:nvPr>
        </p:nvSpPr>
        <p:spPr/>
        <p:txBody>
          <a:bodyPr/>
          <a:lstStyle/>
          <a:p>
            <a:fld id="{824A558B-E4E9-A94A-B9C1-029E46A76ABA}" type="slidenum">
              <a:rPr lang="en-US" smtClean="0"/>
              <a:t>7</a:t>
            </a:fld>
            <a:endParaRPr lang="en-US"/>
          </a:p>
        </p:txBody>
      </p:sp>
    </p:spTree>
    <p:extLst>
      <p:ext uri="{BB962C8B-B14F-4D97-AF65-F5344CB8AC3E}">
        <p14:creationId xmlns:p14="http://schemas.microsoft.com/office/powerpoint/2010/main" val="18203411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2863">
              <a:lnSpc>
                <a:spcPct val="90000"/>
              </a:lnSpc>
              <a:spcAft>
                <a:spcPts val="450"/>
              </a:spcAft>
            </a:pPr>
            <a:r>
              <a:rPr lang="en-US" sz="1200" b="0" dirty="0"/>
              <a:t>Seeing these consistent increases in Q3 and Q4 for 2021</a:t>
            </a:r>
          </a:p>
        </p:txBody>
      </p:sp>
      <p:sp>
        <p:nvSpPr>
          <p:cNvPr id="4" name="Slide Number Placeholder 3"/>
          <p:cNvSpPr>
            <a:spLocks noGrp="1"/>
          </p:cNvSpPr>
          <p:nvPr>
            <p:ph type="sldNum" sz="quarter" idx="5"/>
          </p:nvPr>
        </p:nvSpPr>
        <p:spPr/>
        <p:txBody>
          <a:bodyPr/>
          <a:lstStyle/>
          <a:p>
            <a:fld id="{824A558B-E4E9-A94A-B9C1-029E46A76ABA}" type="slidenum">
              <a:rPr lang="en-US" smtClean="0"/>
              <a:t>8</a:t>
            </a:fld>
            <a:endParaRPr lang="en-US"/>
          </a:p>
        </p:txBody>
      </p:sp>
    </p:spTree>
    <p:extLst>
      <p:ext uri="{BB962C8B-B14F-4D97-AF65-F5344CB8AC3E}">
        <p14:creationId xmlns:p14="http://schemas.microsoft.com/office/powerpoint/2010/main" val="10565217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Obesity remains on a consistent downward trend and hits the percentage national target of 0%</a:t>
            </a:r>
          </a:p>
        </p:txBody>
      </p:sp>
      <p:sp>
        <p:nvSpPr>
          <p:cNvPr id="4" name="Slide Number Placeholder 3"/>
          <p:cNvSpPr>
            <a:spLocks noGrp="1"/>
          </p:cNvSpPr>
          <p:nvPr>
            <p:ph type="sldNum" sz="quarter" idx="5"/>
          </p:nvPr>
        </p:nvSpPr>
        <p:spPr/>
        <p:txBody>
          <a:bodyPr/>
          <a:lstStyle/>
          <a:p>
            <a:fld id="{824A558B-E4E9-A94A-B9C1-029E46A76ABA}" type="slidenum">
              <a:rPr lang="en-US" smtClean="0"/>
              <a:t>9</a:t>
            </a:fld>
            <a:endParaRPr lang="en-US"/>
          </a:p>
        </p:txBody>
      </p:sp>
    </p:spTree>
    <p:extLst>
      <p:ext uri="{BB962C8B-B14F-4D97-AF65-F5344CB8AC3E}">
        <p14:creationId xmlns:p14="http://schemas.microsoft.com/office/powerpoint/2010/main" val="5402301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endParaRPr lang="en-US" dirty="0"/>
          </a:p>
        </p:txBody>
      </p:sp>
      <p:sp>
        <p:nvSpPr>
          <p:cNvPr id="4" name="Slide Number Placeholder 3"/>
          <p:cNvSpPr>
            <a:spLocks noGrp="1"/>
          </p:cNvSpPr>
          <p:nvPr>
            <p:ph type="sldNum" sz="quarter" idx="5"/>
          </p:nvPr>
        </p:nvSpPr>
        <p:spPr/>
        <p:txBody>
          <a:bodyPr/>
          <a:lstStyle/>
          <a:p>
            <a:fld id="{824A558B-E4E9-A94A-B9C1-029E46A76ABA}" type="slidenum">
              <a:rPr lang="en-US" smtClean="0"/>
              <a:t>10</a:t>
            </a:fld>
            <a:endParaRPr lang="en-US"/>
          </a:p>
        </p:txBody>
      </p:sp>
    </p:spTree>
    <p:extLst>
      <p:ext uri="{BB962C8B-B14F-4D97-AF65-F5344CB8AC3E}">
        <p14:creationId xmlns:p14="http://schemas.microsoft.com/office/powerpoint/2010/main" val="31872982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2863">
              <a:lnSpc>
                <a:spcPct val="90000"/>
              </a:lnSpc>
              <a:spcAft>
                <a:spcPts val="450"/>
              </a:spcAft>
            </a:pPr>
            <a:r>
              <a:rPr lang="en-US" sz="1200" b="0" dirty="0"/>
              <a:t>Interesting to see the target was close in 2020 and has declined slightly in 2021 and is not keeping up with the increased target. So there is not a major change in the numbers but we are moving further from the national target.</a:t>
            </a:r>
          </a:p>
        </p:txBody>
      </p:sp>
      <p:sp>
        <p:nvSpPr>
          <p:cNvPr id="4" name="Slide Number Placeholder 3"/>
          <p:cNvSpPr>
            <a:spLocks noGrp="1"/>
          </p:cNvSpPr>
          <p:nvPr>
            <p:ph type="sldNum" sz="quarter" idx="5"/>
          </p:nvPr>
        </p:nvSpPr>
        <p:spPr/>
        <p:txBody>
          <a:bodyPr/>
          <a:lstStyle/>
          <a:p>
            <a:fld id="{824A558B-E4E9-A94A-B9C1-029E46A76ABA}" type="slidenum">
              <a:rPr lang="en-US" smtClean="0"/>
              <a:t>11</a:t>
            </a:fld>
            <a:endParaRPr lang="en-US"/>
          </a:p>
        </p:txBody>
      </p:sp>
    </p:spTree>
    <p:extLst>
      <p:ext uri="{BB962C8B-B14F-4D97-AF65-F5344CB8AC3E}">
        <p14:creationId xmlns:p14="http://schemas.microsoft.com/office/powerpoint/2010/main" val="63244950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 Full Photo">
    <p:bg>
      <p:bgPr>
        <a:solidFill>
          <a:schemeClr val="tx1"/>
        </a:solidFill>
        <a:effectLst/>
      </p:bgPr>
    </p:bg>
    <p:spTree>
      <p:nvGrpSpPr>
        <p:cNvPr id="1" name=""/>
        <p:cNvGrpSpPr/>
        <p:nvPr/>
      </p:nvGrpSpPr>
      <p:grpSpPr>
        <a:xfrm>
          <a:off x="0" y="0"/>
          <a:ext cx="0" cy="0"/>
          <a:chOff x="0" y="0"/>
          <a:chExt cx="0" cy="0"/>
        </a:xfrm>
      </p:grpSpPr>
      <p:pic>
        <p:nvPicPr>
          <p:cNvPr id="17" name="Picture Placeholder 9"/>
          <p:cNvPicPr>
            <a:picLocks noChangeAspect="1"/>
          </p:cNvPicPr>
          <p:nvPr userDrawn="1"/>
        </p:nvPicPr>
        <p:blipFill rotWithShape="1">
          <a:blip r:embed="rId2" cstate="print">
            <a:extLst>
              <a:ext uri="{28A0092B-C50C-407E-A947-70E740481C1C}">
                <a14:useLocalDpi xmlns:a14="http://schemas.microsoft.com/office/drawing/2010/main"/>
              </a:ext>
            </a:extLst>
          </a:blip>
          <a:srcRect l="2241" b="2241"/>
          <a:stretch/>
        </p:blipFill>
        <p:spPr>
          <a:xfrm>
            <a:off x="152400" y="152399"/>
            <a:ext cx="8839200" cy="6555326"/>
          </a:xfrm>
          <a:prstGeom prst="rect">
            <a:avLst/>
          </a:prstGeom>
          <a:solidFill>
            <a:srgbClr val="CFCDC9"/>
          </a:solidFill>
        </p:spPr>
      </p:pic>
      <p:sp>
        <p:nvSpPr>
          <p:cNvPr id="9" name="Date Placeholder 3"/>
          <p:cNvSpPr>
            <a:spLocks noGrp="1"/>
          </p:cNvSpPr>
          <p:nvPr>
            <p:ph type="dt" sz="half" idx="2"/>
          </p:nvPr>
        </p:nvSpPr>
        <p:spPr>
          <a:xfrm>
            <a:off x="152400" y="6520934"/>
            <a:ext cx="2133600" cy="184666"/>
          </a:xfrm>
          <a:prstGeom prst="rect">
            <a:avLst/>
          </a:prstGeom>
        </p:spPr>
        <p:txBody>
          <a:bodyPr vert="horz" lIns="91440" tIns="45720" rIns="91440" bIns="45720" rtlCol="0" anchor="ctr">
            <a:spAutoFit/>
          </a:bodyPr>
          <a:lstStyle>
            <a:lvl1pPr algn="l">
              <a:defRPr sz="600" b="0" i="0">
                <a:solidFill>
                  <a:srgbClr val="FFFFFF"/>
                </a:solidFill>
                <a:latin typeface="Gill Sans MT"/>
                <a:cs typeface="Gill Sans MT"/>
              </a:defRPr>
            </a:lvl1pPr>
          </a:lstStyle>
          <a:p>
            <a:fld id="{4AC54365-C6E1-439A-9B26-7396F5EBA2C4}" type="datetime1">
              <a:rPr lang="en-US" smtClean="0"/>
              <a:t>3/9/2022</a:t>
            </a:fld>
            <a:endParaRPr lang="en-US"/>
          </a:p>
        </p:txBody>
      </p:sp>
      <p:sp>
        <p:nvSpPr>
          <p:cNvPr id="10" name="Footer Placeholder 4"/>
          <p:cNvSpPr>
            <a:spLocks noGrp="1"/>
          </p:cNvSpPr>
          <p:nvPr>
            <p:ph type="ftr" sz="quarter" idx="3"/>
          </p:nvPr>
        </p:nvSpPr>
        <p:spPr>
          <a:xfrm>
            <a:off x="3124200" y="6520934"/>
            <a:ext cx="2895600" cy="184666"/>
          </a:xfrm>
          <a:prstGeom prst="rect">
            <a:avLst/>
          </a:prstGeom>
        </p:spPr>
        <p:txBody>
          <a:bodyPr vert="horz" lIns="91440" tIns="45720" rIns="91440" bIns="45720" rtlCol="0" anchor="ctr">
            <a:spAutoFit/>
          </a:bodyPr>
          <a:lstStyle>
            <a:lvl1pPr algn="ctr">
              <a:defRPr sz="600" b="0" i="0">
                <a:solidFill>
                  <a:srgbClr val="FFFFFF"/>
                </a:solidFill>
                <a:latin typeface="Gill Sans MT"/>
                <a:cs typeface="Gill Sans MT"/>
              </a:defRPr>
            </a:lvl1pPr>
          </a:lstStyle>
          <a:p>
            <a:r>
              <a:rPr lang="en-US"/>
              <a:t>FOOTER GOES HERE</a:t>
            </a:r>
          </a:p>
        </p:txBody>
      </p:sp>
      <p:sp>
        <p:nvSpPr>
          <p:cNvPr id="11" name="Slide Number Placeholder 5"/>
          <p:cNvSpPr>
            <a:spLocks noGrp="1"/>
          </p:cNvSpPr>
          <p:nvPr>
            <p:ph type="sldNum" sz="quarter" idx="4"/>
          </p:nvPr>
        </p:nvSpPr>
        <p:spPr>
          <a:xfrm>
            <a:off x="6858000" y="6520934"/>
            <a:ext cx="2133600" cy="184666"/>
          </a:xfrm>
          <a:prstGeom prst="rect">
            <a:avLst/>
          </a:prstGeom>
        </p:spPr>
        <p:txBody>
          <a:bodyPr vert="horz" lIns="91440" tIns="45720" rIns="91440" bIns="45720" rtlCol="0" anchor="ctr">
            <a:spAutoFit/>
          </a:bodyPr>
          <a:lstStyle>
            <a:lvl1pPr algn="r">
              <a:defRPr sz="600" b="0" i="0">
                <a:solidFill>
                  <a:srgbClr val="FFFFFF"/>
                </a:solidFill>
                <a:latin typeface="Gill Sans MT"/>
                <a:cs typeface="Gill Sans MT"/>
              </a:defRPr>
            </a:lvl1pPr>
          </a:lstStyle>
          <a:p>
            <a:fld id="{42782948-4DBE-204D-AB9E-B65E067054AE}" type="slidenum">
              <a:rPr lang="en-US" smtClean="0"/>
              <a:pPr/>
              <a:t>‹#›</a:t>
            </a:fld>
            <a:endParaRPr lang="en-US"/>
          </a:p>
        </p:txBody>
      </p:sp>
      <p:sp>
        <p:nvSpPr>
          <p:cNvPr id="12" name="Title 1"/>
          <p:cNvSpPr>
            <a:spLocks noGrp="1"/>
          </p:cNvSpPr>
          <p:nvPr>
            <p:ph type="ctrTitle" hasCustomPrompt="1"/>
          </p:nvPr>
        </p:nvSpPr>
        <p:spPr>
          <a:xfrm>
            <a:off x="685800" y="2133600"/>
            <a:ext cx="5486400" cy="1600200"/>
          </a:xfrm>
          <a:effectLst>
            <a:outerShdw blurRad="254000" dir="2700000" algn="tl" rotWithShape="0">
              <a:srgbClr val="000000">
                <a:alpha val="20000"/>
              </a:srgbClr>
            </a:outerShdw>
          </a:effectLst>
        </p:spPr>
        <p:txBody>
          <a:bodyPr anchor="b" anchorCtr="0">
            <a:normAutofit/>
          </a:bodyPr>
          <a:lstStyle>
            <a:lvl1pPr>
              <a:defRPr sz="3200">
                <a:solidFill>
                  <a:schemeClr val="bg1"/>
                </a:solidFill>
              </a:defRPr>
            </a:lvl1pPr>
          </a:lstStyle>
          <a:p>
            <a:r>
              <a:rPr lang="en-US"/>
              <a:t>CLICK TO EDIT MASTER TITLE STYLE</a:t>
            </a:r>
          </a:p>
        </p:txBody>
      </p:sp>
      <p:sp>
        <p:nvSpPr>
          <p:cNvPr id="13" name="Subtitle 2"/>
          <p:cNvSpPr>
            <a:spLocks noGrp="1"/>
          </p:cNvSpPr>
          <p:nvPr>
            <p:ph type="subTitle" idx="1" hasCustomPrompt="1"/>
          </p:nvPr>
        </p:nvSpPr>
        <p:spPr>
          <a:xfrm>
            <a:off x="685800" y="4114800"/>
            <a:ext cx="3429000" cy="1600200"/>
          </a:xfrm>
          <a:effectLst>
            <a:outerShdw blurRad="254000" dir="5400000" algn="tl" rotWithShape="0">
              <a:srgbClr val="000000">
                <a:alpha val="40000"/>
              </a:srgbClr>
            </a:outerShdw>
          </a:effectLst>
        </p:spPr>
        <p:txBody>
          <a:bodyPr>
            <a:normAutofit/>
          </a:bodyPr>
          <a:lstStyle>
            <a:lvl1pPr marL="0" indent="0" algn="l">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cxnSp>
        <p:nvCxnSpPr>
          <p:cNvPr id="14" name="Straight Connector 13"/>
          <p:cNvCxnSpPr/>
          <p:nvPr userDrawn="1"/>
        </p:nvCxnSpPr>
        <p:spPr>
          <a:xfrm>
            <a:off x="762000" y="3886200"/>
            <a:ext cx="320040" cy="0"/>
          </a:xfrm>
          <a:prstGeom prst="line">
            <a:avLst/>
          </a:prstGeom>
          <a:ln w="19050">
            <a:solidFill>
              <a:srgbClr val="FFFFFF"/>
            </a:solidFill>
          </a:ln>
          <a:effectLst>
            <a:outerShdw blurRad="254000" dir="2700000" algn="tl" rotWithShape="0">
              <a:srgbClr val="000000">
                <a:alpha val="40000"/>
              </a:srgbClr>
            </a:outerShdw>
          </a:effectLst>
        </p:spPr>
        <p:style>
          <a:lnRef idx="2">
            <a:schemeClr val="accent1"/>
          </a:lnRef>
          <a:fillRef idx="0">
            <a:schemeClr val="accent1"/>
          </a:fillRef>
          <a:effectRef idx="1">
            <a:schemeClr val="accent1"/>
          </a:effectRef>
          <a:fontRef idx="minor">
            <a:schemeClr val="tx1"/>
          </a:fontRef>
        </p:style>
      </p:cxnSp>
      <p:sp>
        <p:nvSpPr>
          <p:cNvPr id="5" name="Text Placeholder 4"/>
          <p:cNvSpPr>
            <a:spLocks noGrp="1"/>
          </p:cNvSpPr>
          <p:nvPr>
            <p:ph type="body" sz="quarter" idx="12" hasCustomPrompt="1"/>
          </p:nvPr>
        </p:nvSpPr>
        <p:spPr>
          <a:xfrm rot="16200000">
            <a:off x="7527667" y="1431666"/>
            <a:ext cx="2743200" cy="184666"/>
          </a:xfrm>
        </p:spPr>
        <p:txBody>
          <a:bodyPr>
            <a:spAutoFit/>
          </a:bodyPr>
          <a:lstStyle>
            <a:lvl1pPr marL="0" indent="0" algn="r">
              <a:buNone/>
              <a:defRPr sz="600" baseline="0">
                <a:solidFill>
                  <a:schemeClr val="bg1"/>
                </a:solidFill>
              </a:defRPr>
            </a:lvl1pPr>
            <a:lvl2pPr marL="230187" indent="0">
              <a:buNone/>
              <a:defRPr sz="1800">
                <a:solidFill>
                  <a:schemeClr val="bg1"/>
                </a:solidFill>
              </a:defRPr>
            </a:lvl2pPr>
            <a:lvl3pPr marL="460375" indent="0">
              <a:buNone/>
              <a:defRPr sz="1600">
                <a:solidFill>
                  <a:schemeClr val="bg1"/>
                </a:solidFill>
              </a:defRPr>
            </a:lvl3pPr>
            <a:lvl4pPr marL="684212" indent="0">
              <a:buNone/>
              <a:defRPr sz="1400">
                <a:solidFill>
                  <a:schemeClr val="bg1"/>
                </a:solidFill>
              </a:defRPr>
            </a:lvl4pPr>
            <a:lvl5pPr marL="1025525" indent="0">
              <a:buNone/>
              <a:defRPr sz="1200">
                <a:solidFill>
                  <a:schemeClr val="bg1"/>
                </a:solidFill>
              </a:defRPr>
            </a:lvl5pPr>
          </a:lstStyle>
          <a:p>
            <a:pPr lvl="0"/>
            <a:r>
              <a:rPr lang="en-US"/>
              <a:t>ADD PHOTO CREDIT HERE</a:t>
            </a:r>
          </a:p>
        </p:txBody>
      </p:sp>
      <p:pic>
        <p:nvPicPr>
          <p:cNvPr id="15" name="Picture 1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91522" y="685800"/>
            <a:ext cx="1813366" cy="544010"/>
          </a:xfrm>
          <a:prstGeom prst="rect">
            <a:avLst/>
          </a:prstGeom>
          <a:effectLst>
            <a:outerShdw blurRad="254000" dir="2700000" algn="tl" rotWithShape="0">
              <a:srgbClr val="000000">
                <a:alpha val="20000"/>
              </a:srgbClr>
            </a:outerShdw>
          </a:effectLst>
        </p:spPr>
      </p:pic>
      <p:sp>
        <p:nvSpPr>
          <p:cNvPr id="18" name="Rounded Rectangle 17"/>
          <p:cNvSpPr/>
          <p:nvPr userDrawn="1"/>
        </p:nvSpPr>
        <p:spPr>
          <a:xfrm>
            <a:off x="5159633" y="3726360"/>
            <a:ext cx="3396734" cy="2739509"/>
          </a:xfrm>
          <a:prstGeom prst="roundRect">
            <a:avLst>
              <a:gd name="adj" fmla="val 4893"/>
            </a:avLst>
          </a:prstGeom>
          <a:solidFill>
            <a:schemeClr val="bg1">
              <a:alpha val="80000"/>
            </a:schemeClr>
          </a:solidFill>
          <a:ln w="6350">
            <a:solidFill>
              <a:srgbClr val="6C6463"/>
            </a:solidFill>
          </a:ln>
          <a:effectLst/>
        </p:spPr>
        <p:style>
          <a:lnRef idx="1">
            <a:schemeClr val="accent1"/>
          </a:lnRef>
          <a:fillRef idx="3">
            <a:schemeClr val="accent1"/>
          </a:fillRef>
          <a:effectRef idx="2">
            <a:schemeClr val="accent1"/>
          </a:effectRef>
          <a:fontRef idx="minor">
            <a:schemeClr val="lt1"/>
          </a:fontRef>
        </p:style>
        <p:txBody>
          <a:bodyPr wrap="square" lIns="91440" tIns="137160" rIns="182880" bIns="137160" rtlCol="0" anchor="ctr">
            <a:spAutoFit/>
          </a:bodyPr>
          <a:lstStyle/>
          <a:p>
            <a:pPr marL="58737" indent="0">
              <a:spcAft>
                <a:spcPts val="600"/>
              </a:spcAft>
              <a:buFontTx/>
              <a:buNone/>
            </a:pPr>
            <a:r>
              <a:rPr lang="en-US" sz="1000">
                <a:solidFill>
                  <a:schemeClr val="tx1"/>
                </a:solidFill>
              </a:rPr>
              <a:t>To change this cover photo: </a:t>
            </a:r>
          </a:p>
          <a:p>
            <a:pPr marL="171450" indent="-112713">
              <a:spcAft>
                <a:spcPts val="600"/>
              </a:spcAft>
              <a:buFont typeface="Arial"/>
              <a:buChar char="•"/>
            </a:pPr>
            <a:r>
              <a:rPr lang="en-US" sz="1000">
                <a:solidFill>
                  <a:schemeClr val="tx1"/>
                </a:solidFill>
              </a:rPr>
              <a:t>Click on View &gt; Slide Master.</a:t>
            </a:r>
          </a:p>
          <a:p>
            <a:pPr marL="171450" indent="-112713">
              <a:spcAft>
                <a:spcPts val="600"/>
              </a:spcAft>
              <a:buFont typeface="Arial"/>
              <a:buChar char="•"/>
            </a:pPr>
            <a:r>
              <a:rPr lang="en-US" sz="1000">
                <a:solidFill>
                  <a:schemeClr val="tx1"/>
                </a:solidFill>
              </a:rPr>
              <a:t>Right</a:t>
            </a:r>
            <a:r>
              <a:rPr lang="en-US" sz="1000" baseline="0">
                <a:solidFill>
                  <a:schemeClr val="tx1"/>
                </a:solidFill>
              </a:rPr>
              <a:t> c</a:t>
            </a:r>
            <a:r>
              <a:rPr lang="en-US" sz="1000">
                <a:solidFill>
                  <a:schemeClr val="tx1"/>
                </a:solidFill>
              </a:rPr>
              <a:t>lick on this photo</a:t>
            </a:r>
            <a:r>
              <a:rPr lang="en-US" sz="1000" baseline="0">
                <a:solidFill>
                  <a:schemeClr val="tx1"/>
                </a:solidFill>
              </a:rPr>
              <a:t> &gt; Change Picture… &gt; Choose a Picture &gt; Insert.</a:t>
            </a:r>
            <a:endParaRPr lang="en-US" sz="1000">
              <a:solidFill>
                <a:schemeClr val="tx1"/>
              </a:solidFill>
            </a:endParaRPr>
          </a:p>
          <a:p>
            <a:pPr marL="171450" indent="-112713">
              <a:spcAft>
                <a:spcPts val="600"/>
              </a:spcAft>
              <a:buFont typeface="Arial"/>
              <a:buChar char="•"/>
            </a:pPr>
            <a:r>
              <a:rPr lang="en-US" sz="1000">
                <a:solidFill>
                  <a:schemeClr val="tx1"/>
                </a:solidFill>
              </a:rPr>
              <a:t>Click on Picture Tools tab &gt; Crop &gt; drag straight cropping handles to inside edges of white frame. You can resize the photo within shape, while locking the photo’s aspect ratio, by holding shift key and dragging the photo’s round corner handle. You can also use the mouse to drag the photo to desired position within the shape. Click outside the photo.</a:t>
            </a:r>
          </a:p>
          <a:p>
            <a:pPr marL="171450" indent="-112713">
              <a:spcAft>
                <a:spcPts val="600"/>
              </a:spcAft>
              <a:buFont typeface="Arial"/>
              <a:buChar char="•"/>
            </a:pPr>
            <a:r>
              <a:rPr lang="en-US" sz="1000">
                <a:solidFill>
                  <a:schemeClr val="tx1"/>
                </a:solidFill>
              </a:rPr>
              <a:t>Add photo credit to the text box at top right of page.</a:t>
            </a:r>
          </a:p>
          <a:p>
            <a:pPr marL="171450" indent="-112713">
              <a:spcAft>
                <a:spcPts val="600"/>
              </a:spcAft>
              <a:buFont typeface="Arial"/>
              <a:buChar char="•"/>
            </a:pPr>
            <a:r>
              <a:rPr lang="en-US" sz="1000">
                <a:solidFill>
                  <a:schemeClr val="tx1"/>
                </a:solidFill>
              </a:rPr>
              <a:t>Delete this instruction text box.</a:t>
            </a:r>
          </a:p>
        </p:txBody>
      </p:sp>
    </p:spTree>
    <p:extLst>
      <p:ext uri="{BB962C8B-B14F-4D97-AF65-F5344CB8AC3E}">
        <p14:creationId xmlns:p14="http://schemas.microsoft.com/office/powerpoint/2010/main" val="38830772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Red/White 1 Content">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685800" y="1600200"/>
            <a:ext cx="7772400" cy="4572000"/>
          </a:xfrm>
        </p:spPr>
        <p:txBody>
          <a:bodyPr/>
          <a:lstStyle/>
          <a:p>
            <a:pPr lvl="0"/>
            <a:r>
              <a:rPr lang="en-US"/>
              <a:t>Click to edit Master text styles</a:t>
            </a:r>
          </a:p>
          <a:p>
            <a:pPr lvl="1"/>
            <a:r>
              <a:rPr lang="en-US"/>
              <a:t>Second level</a:t>
            </a:r>
          </a:p>
        </p:txBody>
      </p:sp>
      <p:sp>
        <p:nvSpPr>
          <p:cNvPr id="8" name="Date Placeholder 3"/>
          <p:cNvSpPr>
            <a:spLocks noGrp="1"/>
          </p:cNvSpPr>
          <p:nvPr>
            <p:ph type="dt" sz="half" idx="2"/>
          </p:nvPr>
        </p:nvSpPr>
        <p:spPr>
          <a:xfrm>
            <a:off x="152400" y="6520934"/>
            <a:ext cx="2133600" cy="184666"/>
          </a:xfrm>
          <a:prstGeom prst="rect">
            <a:avLst/>
          </a:prstGeom>
        </p:spPr>
        <p:txBody>
          <a:bodyPr vert="horz" lIns="91440" tIns="45720" rIns="91440" bIns="45720" rtlCol="0" anchor="ctr">
            <a:spAutoFit/>
          </a:bodyPr>
          <a:lstStyle>
            <a:lvl1pPr algn="l">
              <a:defRPr sz="600" b="0" i="0">
                <a:solidFill>
                  <a:srgbClr val="6C6463"/>
                </a:solidFill>
                <a:latin typeface="Gill Sans MT"/>
                <a:cs typeface="Gill Sans MT"/>
              </a:defRPr>
            </a:lvl1pPr>
          </a:lstStyle>
          <a:p>
            <a:fld id="{BA598EBA-004E-4FA6-B75F-3D55A450F9AD}" type="datetime1">
              <a:rPr lang="en-US" smtClean="0"/>
              <a:t>3/9/2022</a:t>
            </a:fld>
            <a:endParaRPr lang="en-US"/>
          </a:p>
        </p:txBody>
      </p:sp>
      <p:sp>
        <p:nvSpPr>
          <p:cNvPr id="9" name="Footer Placeholder 4"/>
          <p:cNvSpPr>
            <a:spLocks noGrp="1"/>
          </p:cNvSpPr>
          <p:nvPr>
            <p:ph type="ftr" sz="quarter" idx="3"/>
          </p:nvPr>
        </p:nvSpPr>
        <p:spPr>
          <a:xfrm>
            <a:off x="3124200" y="6520934"/>
            <a:ext cx="2895600" cy="184666"/>
          </a:xfrm>
          <a:prstGeom prst="rect">
            <a:avLst/>
          </a:prstGeom>
        </p:spPr>
        <p:txBody>
          <a:bodyPr vert="horz" lIns="91440" tIns="45720" rIns="91440" bIns="45720" rtlCol="0" anchor="ctr">
            <a:spAutoFit/>
          </a:bodyPr>
          <a:lstStyle>
            <a:lvl1pPr algn="ctr">
              <a:defRPr sz="600" b="0" i="0">
                <a:solidFill>
                  <a:srgbClr val="6C6463"/>
                </a:solidFill>
                <a:latin typeface="Gill Sans MT"/>
                <a:cs typeface="Gill Sans MT"/>
              </a:defRPr>
            </a:lvl1pPr>
          </a:lstStyle>
          <a:p>
            <a:r>
              <a:rPr lang="en-US"/>
              <a:t>FOOTER GOES HERE</a:t>
            </a:r>
          </a:p>
        </p:txBody>
      </p:sp>
      <p:sp>
        <p:nvSpPr>
          <p:cNvPr id="10" name="Slide Number Placeholder 5"/>
          <p:cNvSpPr>
            <a:spLocks noGrp="1"/>
          </p:cNvSpPr>
          <p:nvPr>
            <p:ph type="sldNum" sz="quarter" idx="4"/>
          </p:nvPr>
        </p:nvSpPr>
        <p:spPr>
          <a:xfrm>
            <a:off x="6858000" y="6520934"/>
            <a:ext cx="2133600" cy="184666"/>
          </a:xfrm>
          <a:prstGeom prst="rect">
            <a:avLst/>
          </a:prstGeom>
        </p:spPr>
        <p:txBody>
          <a:bodyPr vert="horz" lIns="91440" tIns="45720" rIns="91440" bIns="45720" rtlCol="0" anchor="ctr">
            <a:spAutoFit/>
          </a:bodyPr>
          <a:lstStyle>
            <a:lvl1pPr algn="r">
              <a:defRPr sz="600" b="0" i="0">
                <a:solidFill>
                  <a:srgbClr val="6C6463"/>
                </a:solidFill>
                <a:latin typeface="Gill Sans MT"/>
                <a:cs typeface="Gill Sans MT"/>
              </a:defRPr>
            </a:lvl1pPr>
          </a:lstStyle>
          <a:p>
            <a:fld id="{42782948-4DBE-204D-AB9E-B65E067054AE}" type="slidenum">
              <a:rPr lang="en-US" smtClean="0"/>
              <a:pPr/>
              <a:t>‹#›</a:t>
            </a:fld>
            <a:endParaRPr lang="en-US"/>
          </a:p>
        </p:txBody>
      </p:sp>
      <p:sp>
        <p:nvSpPr>
          <p:cNvPr id="11" name="Title 1"/>
          <p:cNvSpPr>
            <a:spLocks noGrp="1"/>
          </p:cNvSpPr>
          <p:nvPr>
            <p:ph type="title" hasCustomPrompt="1"/>
          </p:nvPr>
        </p:nvSpPr>
        <p:spPr>
          <a:xfrm>
            <a:off x="686104" y="457200"/>
            <a:ext cx="7772400" cy="914400"/>
          </a:xfrm>
        </p:spPr>
        <p:txBody>
          <a:bodyPr anchor="b" anchorCtr="0">
            <a:spAutoFit/>
          </a:bodyPr>
          <a:lstStyle>
            <a:lvl1pPr>
              <a:defRPr>
                <a:solidFill>
                  <a:srgbClr val="BA0C2F"/>
                </a:solidFill>
              </a:defRPr>
            </a:lvl1pPr>
          </a:lstStyle>
          <a:p>
            <a:r>
              <a:rPr lang="en-US"/>
              <a:t>CLICK TO EDIT MASTER TITLE STYLE</a:t>
            </a:r>
          </a:p>
        </p:txBody>
      </p:sp>
    </p:spTree>
    <p:extLst>
      <p:ext uri="{BB962C8B-B14F-4D97-AF65-F5344CB8AC3E}">
        <p14:creationId xmlns:p14="http://schemas.microsoft.com/office/powerpoint/2010/main" val="26921424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Red/White 2 Content">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86104" y="1600200"/>
            <a:ext cx="3809696" cy="4572000"/>
          </a:xfrm>
        </p:spPr>
        <p:txBody>
          <a:bodyPr>
            <a:normAutofit/>
          </a:bodyPr>
          <a:lstStyle>
            <a:lvl1pPr>
              <a:defRPr sz="2000">
                <a:solidFill>
                  <a:srgbClr val="6C6463"/>
                </a:solidFill>
              </a:defRPr>
            </a:lvl1pPr>
            <a:lvl2pPr>
              <a:defRPr sz="1800">
                <a:solidFill>
                  <a:srgbClr val="6C6463"/>
                </a:solidFill>
              </a:defRPr>
            </a:lvl2pPr>
            <a:lvl3pPr>
              <a:defRPr sz="1600">
                <a:solidFill>
                  <a:srgbClr val="6C6463"/>
                </a:solidFill>
              </a:defRPr>
            </a:lvl3pPr>
            <a:lvl4pPr>
              <a:defRPr sz="1400">
                <a:solidFill>
                  <a:srgbClr val="6C6463"/>
                </a:solidFill>
              </a:defRPr>
            </a:lvl4pPr>
            <a:lvl5pPr>
              <a:defRPr sz="1600">
                <a:solidFill>
                  <a:srgbClr val="6C6463"/>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p:txBody>
      </p:sp>
      <p:sp>
        <p:nvSpPr>
          <p:cNvPr id="4" name="Content Placeholder 3"/>
          <p:cNvSpPr>
            <a:spLocks noGrp="1"/>
          </p:cNvSpPr>
          <p:nvPr>
            <p:ph sz="half" idx="2"/>
          </p:nvPr>
        </p:nvSpPr>
        <p:spPr>
          <a:xfrm>
            <a:off x="4648200" y="1600200"/>
            <a:ext cx="3810304" cy="4572000"/>
          </a:xfrm>
        </p:spPr>
        <p:txBody>
          <a:bodyPr>
            <a:normAutofit/>
          </a:bodyPr>
          <a:lstStyle>
            <a:lvl1pPr>
              <a:defRPr sz="2000">
                <a:solidFill>
                  <a:srgbClr val="6C6463"/>
                </a:solidFill>
              </a:defRPr>
            </a:lvl1pPr>
            <a:lvl2pPr>
              <a:defRPr sz="1800">
                <a:solidFill>
                  <a:srgbClr val="6C6463"/>
                </a:solidFill>
              </a:defRPr>
            </a:lvl2pPr>
            <a:lvl3pPr>
              <a:defRPr sz="1600">
                <a:solidFill>
                  <a:srgbClr val="6C6463"/>
                </a:solidFill>
              </a:defRPr>
            </a:lvl3pPr>
            <a:lvl4pPr>
              <a:defRPr sz="1400">
                <a:solidFill>
                  <a:srgbClr val="6C6463"/>
                </a:solidFill>
              </a:defRPr>
            </a:lvl4pPr>
            <a:lvl5pPr>
              <a:defRPr sz="1600">
                <a:solidFill>
                  <a:srgbClr val="6C6463"/>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p:txBody>
      </p:sp>
      <p:sp>
        <p:nvSpPr>
          <p:cNvPr id="5" name="Date Placeholder 4"/>
          <p:cNvSpPr>
            <a:spLocks noGrp="1"/>
          </p:cNvSpPr>
          <p:nvPr>
            <p:ph type="dt" sz="half" idx="10"/>
          </p:nvPr>
        </p:nvSpPr>
        <p:spPr/>
        <p:txBody>
          <a:bodyPr/>
          <a:lstStyle>
            <a:lvl1pPr>
              <a:defRPr>
                <a:solidFill>
                  <a:srgbClr val="6C6463"/>
                </a:solidFill>
              </a:defRPr>
            </a:lvl1pPr>
          </a:lstStyle>
          <a:p>
            <a:fld id="{2CE3D08D-DD4C-44C4-B696-D5BEBDCB408E}" type="datetime1">
              <a:rPr lang="en-US" smtClean="0"/>
              <a:t>3/9/2022</a:t>
            </a:fld>
            <a:endParaRPr lang="en-US"/>
          </a:p>
        </p:txBody>
      </p:sp>
      <p:sp>
        <p:nvSpPr>
          <p:cNvPr id="6" name="Footer Placeholder 5"/>
          <p:cNvSpPr>
            <a:spLocks noGrp="1"/>
          </p:cNvSpPr>
          <p:nvPr>
            <p:ph type="ftr" sz="quarter" idx="11"/>
          </p:nvPr>
        </p:nvSpPr>
        <p:spPr/>
        <p:txBody>
          <a:bodyPr/>
          <a:lstStyle>
            <a:lvl1pPr>
              <a:defRPr>
                <a:solidFill>
                  <a:srgbClr val="6C6463"/>
                </a:solidFill>
              </a:defRPr>
            </a:lvl1pPr>
          </a:lstStyle>
          <a:p>
            <a:r>
              <a:rPr lang="en-US"/>
              <a:t>FOOTER GOES HERE</a:t>
            </a:r>
          </a:p>
        </p:txBody>
      </p:sp>
      <p:sp>
        <p:nvSpPr>
          <p:cNvPr id="7" name="Slide Number Placeholder 6"/>
          <p:cNvSpPr>
            <a:spLocks noGrp="1"/>
          </p:cNvSpPr>
          <p:nvPr>
            <p:ph type="sldNum" sz="quarter" idx="12"/>
          </p:nvPr>
        </p:nvSpPr>
        <p:spPr/>
        <p:txBody>
          <a:bodyPr/>
          <a:lstStyle>
            <a:lvl1pPr>
              <a:defRPr>
                <a:solidFill>
                  <a:srgbClr val="6C6463"/>
                </a:solidFill>
              </a:defRPr>
            </a:lvl1pPr>
          </a:lstStyle>
          <a:p>
            <a:fld id="{42782948-4DBE-204D-AB9E-B65E067054AE}" type="slidenum">
              <a:rPr lang="en-US" smtClean="0"/>
              <a:pPr/>
              <a:t>‹#›</a:t>
            </a:fld>
            <a:endParaRPr lang="en-US"/>
          </a:p>
        </p:txBody>
      </p:sp>
      <p:sp>
        <p:nvSpPr>
          <p:cNvPr id="10" name="Title 1"/>
          <p:cNvSpPr>
            <a:spLocks noGrp="1"/>
          </p:cNvSpPr>
          <p:nvPr>
            <p:ph type="title" hasCustomPrompt="1"/>
          </p:nvPr>
        </p:nvSpPr>
        <p:spPr>
          <a:xfrm>
            <a:off x="686104" y="457200"/>
            <a:ext cx="7772400" cy="914400"/>
          </a:xfrm>
        </p:spPr>
        <p:txBody>
          <a:bodyPr anchor="b" anchorCtr="0">
            <a:spAutoFit/>
          </a:bodyPr>
          <a:lstStyle>
            <a:lvl1pPr>
              <a:defRPr>
                <a:solidFill>
                  <a:srgbClr val="BA0C2F"/>
                </a:solidFill>
              </a:defRPr>
            </a:lvl1pPr>
          </a:lstStyle>
          <a:p>
            <a:r>
              <a:rPr lang="en-US"/>
              <a:t>CLICK TO EDIT MASTER TITLE STYLE</a:t>
            </a:r>
          </a:p>
        </p:txBody>
      </p:sp>
    </p:spTree>
    <p:extLst>
      <p:ext uri="{BB962C8B-B14F-4D97-AF65-F5344CB8AC3E}">
        <p14:creationId xmlns:p14="http://schemas.microsoft.com/office/powerpoint/2010/main" val="4477147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Red/White 3 Content">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86104" y="1600200"/>
            <a:ext cx="2514296" cy="4572000"/>
          </a:xfrm>
        </p:spPr>
        <p:txBody>
          <a:bodyPr>
            <a:normAutofit/>
          </a:bodyPr>
          <a:lstStyle>
            <a:lvl1pPr>
              <a:defRPr sz="2000">
                <a:solidFill>
                  <a:srgbClr val="6C6463"/>
                </a:solidFill>
              </a:defRPr>
            </a:lvl1pPr>
            <a:lvl2pPr>
              <a:defRPr sz="1800">
                <a:solidFill>
                  <a:srgbClr val="6C6463"/>
                </a:solidFill>
              </a:defRPr>
            </a:lvl2pPr>
            <a:lvl3pPr>
              <a:defRPr sz="1600">
                <a:solidFill>
                  <a:srgbClr val="6C6463"/>
                </a:solidFill>
              </a:defRPr>
            </a:lvl3pPr>
            <a:lvl4pPr>
              <a:defRPr sz="1400">
                <a:solidFill>
                  <a:srgbClr val="6C6463"/>
                </a:solidFill>
              </a:defRPr>
            </a:lvl4pPr>
            <a:lvl5pPr>
              <a:defRPr sz="1600">
                <a:solidFill>
                  <a:srgbClr val="FFFFFF"/>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p:txBody>
      </p:sp>
      <p:sp>
        <p:nvSpPr>
          <p:cNvPr id="4" name="Content Placeholder 3"/>
          <p:cNvSpPr>
            <a:spLocks noGrp="1"/>
          </p:cNvSpPr>
          <p:nvPr>
            <p:ph sz="half" idx="2"/>
          </p:nvPr>
        </p:nvSpPr>
        <p:spPr>
          <a:xfrm>
            <a:off x="5943600" y="1600200"/>
            <a:ext cx="2514904" cy="4572000"/>
          </a:xfrm>
        </p:spPr>
        <p:txBody>
          <a:bodyPr>
            <a:normAutofit/>
          </a:bodyPr>
          <a:lstStyle>
            <a:lvl1pPr>
              <a:defRPr sz="2000">
                <a:solidFill>
                  <a:srgbClr val="6C6463"/>
                </a:solidFill>
              </a:defRPr>
            </a:lvl1pPr>
            <a:lvl2pPr>
              <a:defRPr sz="1800">
                <a:solidFill>
                  <a:srgbClr val="6C6463"/>
                </a:solidFill>
              </a:defRPr>
            </a:lvl2pPr>
            <a:lvl3pPr>
              <a:defRPr sz="1600">
                <a:solidFill>
                  <a:srgbClr val="6C6463"/>
                </a:solidFill>
              </a:defRPr>
            </a:lvl3pPr>
            <a:lvl4pPr>
              <a:defRPr sz="1400">
                <a:solidFill>
                  <a:srgbClr val="6C6463"/>
                </a:solidFill>
              </a:defRPr>
            </a:lvl4pPr>
            <a:lvl5pPr>
              <a:defRPr sz="1600">
                <a:solidFill>
                  <a:srgbClr val="FFFFFF"/>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p:txBody>
      </p:sp>
      <p:sp>
        <p:nvSpPr>
          <p:cNvPr id="5" name="Date Placeholder 4"/>
          <p:cNvSpPr>
            <a:spLocks noGrp="1"/>
          </p:cNvSpPr>
          <p:nvPr>
            <p:ph type="dt" sz="half" idx="10"/>
          </p:nvPr>
        </p:nvSpPr>
        <p:spPr/>
        <p:txBody>
          <a:bodyPr/>
          <a:lstStyle>
            <a:lvl1pPr>
              <a:defRPr>
                <a:solidFill>
                  <a:srgbClr val="6C6463"/>
                </a:solidFill>
              </a:defRPr>
            </a:lvl1pPr>
          </a:lstStyle>
          <a:p>
            <a:fld id="{7D9BB625-6C1D-4124-804D-80432F01B406}" type="datetime1">
              <a:rPr lang="en-US" smtClean="0"/>
              <a:t>3/9/2022</a:t>
            </a:fld>
            <a:endParaRPr lang="en-US"/>
          </a:p>
        </p:txBody>
      </p:sp>
      <p:sp>
        <p:nvSpPr>
          <p:cNvPr id="6" name="Footer Placeholder 5"/>
          <p:cNvSpPr>
            <a:spLocks noGrp="1"/>
          </p:cNvSpPr>
          <p:nvPr>
            <p:ph type="ftr" sz="quarter" idx="11"/>
          </p:nvPr>
        </p:nvSpPr>
        <p:spPr/>
        <p:txBody>
          <a:bodyPr/>
          <a:lstStyle>
            <a:lvl1pPr>
              <a:defRPr>
                <a:solidFill>
                  <a:srgbClr val="6C6463"/>
                </a:solidFill>
              </a:defRPr>
            </a:lvl1pPr>
          </a:lstStyle>
          <a:p>
            <a:r>
              <a:rPr lang="en-US"/>
              <a:t>FOOTER GOES HERE</a:t>
            </a:r>
          </a:p>
        </p:txBody>
      </p:sp>
      <p:sp>
        <p:nvSpPr>
          <p:cNvPr id="7" name="Slide Number Placeholder 6"/>
          <p:cNvSpPr>
            <a:spLocks noGrp="1"/>
          </p:cNvSpPr>
          <p:nvPr>
            <p:ph type="sldNum" sz="quarter" idx="12"/>
          </p:nvPr>
        </p:nvSpPr>
        <p:spPr/>
        <p:txBody>
          <a:bodyPr/>
          <a:lstStyle>
            <a:lvl1pPr>
              <a:defRPr>
                <a:solidFill>
                  <a:srgbClr val="6C6463"/>
                </a:solidFill>
              </a:defRPr>
            </a:lvl1pPr>
          </a:lstStyle>
          <a:p>
            <a:fld id="{42782948-4DBE-204D-AB9E-B65E067054AE}" type="slidenum">
              <a:rPr lang="en-US" smtClean="0"/>
              <a:pPr/>
              <a:t>‹#›</a:t>
            </a:fld>
            <a:endParaRPr lang="en-US"/>
          </a:p>
        </p:txBody>
      </p:sp>
      <p:sp>
        <p:nvSpPr>
          <p:cNvPr id="9" name="Title 1"/>
          <p:cNvSpPr>
            <a:spLocks noGrp="1"/>
          </p:cNvSpPr>
          <p:nvPr>
            <p:ph type="title" hasCustomPrompt="1"/>
          </p:nvPr>
        </p:nvSpPr>
        <p:spPr>
          <a:xfrm>
            <a:off x="686104" y="457200"/>
            <a:ext cx="7772400" cy="914400"/>
          </a:xfrm>
        </p:spPr>
        <p:txBody>
          <a:bodyPr anchor="b" anchorCtr="0">
            <a:spAutoFit/>
          </a:bodyPr>
          <a:lstStyle>
            <a:lvl1pPr>
              <a:defRPr>
                <a:solidFill>
                  <a:srgbClr val="BA0C2F"/>
                </a:solidFill>
              </a:defRPr>
            </a:lvl1pPr>
          </a:lstStyle>
          <a:p>
            <a:r>
              <a:rPr lang="en-US"/>
              <a:t>CLICK TO EDIT MASTER TITLE STYLE</a:t>
            </a:r>
          </a:p>
        </p:txBody>
      </p:sp>
      <p:sp>
        <p:nvSpPr>
          <p:cNvPr id="10" name="Content Placeholder 3"/>
          <p:cNvSpPr>
            <a:spLocks noGrp="1"/>
          </p:cNvSpPr>
          <p:nvPr>
            <p:ph sz="half" idx="13"/>
          </p:nvPr>
        </p:nvSpPr>
        <p:spPr>
          <a:xfrm>
            <a:off x="3314548" y="1600200"/>
            <a:ext cx="2514904" cy="4572000"/>
          </a:xfrm>
        </p:spPr>
        <p:txBody>
          <a:bodyPr>
            <a:normAutofit/>
          </a:bodyPr>
          <a:lstStyle>
            <a:lvl1pPr>
              <a:defRPr sz="2000">
                <a:solidFill>
                  <a:srgbClr val="6C6463"/>
                </a:solidFill>
              </a:defRPr>
            </a:lvl1pPr>
            <a:lvl2pPr>
              <a:defRPr sz="1800">
                <a:solidFill>
                  <a:srgbClr val="6C6463"/>
                </a:solidFill>
              </a:defRPr>
            </a:lvl2pPr>
            <a:lvl3pPr>
              <a:defRPr sz="1600">
                <a:solidFill>
                  <a:srgbClr val="6C6463"/>
                </a:solidFill>
              </a:defRPr>
            </a:lvl3pPr>
            <a:lvl4pPr>
              <a:defRPr sz="1400">
                <a:solidFill>
                  <a:srgbClr val="6C6463"/>
                </a:solidFill>
              </a:defRPr>
            </a:lvl4pPr>
            <a:lvl5pPr>
              <a:defRPr sz="1600">
                <a:solidFill>
                  <a:srgbClr val="FFFFFF"/>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11254051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Red/White 1 Content + Bottom Photo">
    <p:bg>
      <p:bgPr>
        <a:solidFill>
          <a:schemeClr val="bg1"/>
        </a:solidFill>
        <a:effectLst/>
      </p:bgPr>
    </p:bg>
    <p:spTree>
      <p:nvGrpSpPr>
        <p:cNvPr id="1" name=""/>
        <p:cNvGrpSpPr/>
        <p:nvPr/>
      </p:nvGrpSpPr>
      <p:grpSpPr>
        <a:xfrm>
          <a:off x="0" y="0"/>
          <a:ext cx="0" cy="0"/>
          <a:chOff x="0" y="0"/>
          <a:chExt cx="0" cy="0"/>
        </a:xfrm>
      </p:grpSpPr>
      <p:sp>
        <p:nvSpPr>
          <p:cNvPr id="12" name="Picture Placeholder 3"/>
          <p:cNvSpPr>
            <a:spLocks noGrp="1"/>
          </p:cNvSpPr>
          <p:nvPr>
            <p:ph type="pic" sz="quarter" idx="10" hasCustomPrompt="1"/>
          </p:nvPr>
        </p:nvSpPr>
        <p:spPr>
          <a:xfrm>
            <a:off x="152400" y="3429000"/>
            <a:ext cx="8839200" cy="3276600"/>
          </a:xfrm>
          <a:solidFill>
            <a:srgbClr val="E7E7E5"/>
          </a:solidFill>
        </p:spPr>
        <p:txBody>
          <a:bodyPr>
            <a:normAutofit/>
          </a:bodyPr>
          <a:lstStyle>
            <a:lvl1pPr marL="0" marR="0" indent="0" algn="l" defTabSz="457200" rtl="0" eaLnBrk="1" fontAlgn="auto" latinLnBrk="0" hangingPunct="1">
              <a:lnSpc>
                <a:spcPct val="100000"/>
              </a:lnSpc>
              <a:spcBef>
                <a:spcPct val="20000"/>
              </a:spcBef>
              <a:spcAft>
                <a:spcPts val="0"/>
              </a:spcAft>
              <a:buClrTx/>
              <a:buSzTx/>
              <a:buFont typeface="Arial"/>
              <a:buNone/>
              <a:tabLst/>
              <a:defRPr sz="1200">
                <a:solidFill>
                  <a:srgbClr val="6C6463"/>
                </a:solidFill>
              </a:defRPr>
            </a:lvl1pPr>
          </a:lstStyle>
          <a:p>
            <a:r>
              <a:rPr lang="en-US"/>
              <a:t>ADD PHOTO HERE</a:t>
            </a:r>
          </a:p>
        </p:txBody>
      </p:sp>
      <p:sp>
        <p:nvSpPr>
          <p:cNvPr id="3" name="Content Placeholder 2"/>
          <p:cNvSpPr>
            <a:spLocks noGrp="1"/>
          </p:cNvSpPr>
          <p:nvPr>
            <p:ph idx="1"/>
          </p:nvPr>
        </p:nvSpPr>
        <p:spPr>
          <a:xfrm>
            <a:off x="685800" y="1600200"/>
            <a:ext cx="7772400" cy="1600200"/>
          </a:xfrm>
        </p:spPr>
        <p:txBody>
          <a:bodyPr/>
          <a:lstStyle>
            <a:lvl1pPr>
              <a:defRPr>
                <a:solidFill>
                  <a:srgbClr val="6C6463"/>
                </a:solidFill>
              </a:defRPr>
            </a:lvl1pPr>
            <a:lvl2pPr>
              <a:defRPr>
                <a:solidFill>
                  <a:srgbClr val="6C6463"/>
                </a:solidFill>
              </a:defRPr>
            </a:lvl2pPr>
            <a:lvl3pPr>
              <a:defRPr>
                <a:solidFill>
                  <a:srgbClr val="6C6463"/>
                </a:solidFill>
              </a:defRPr>
            </a:lvl3pPr>
            <a:lvl4pPr>
              <a:defRPr>
                <a:solidFill>
                  <a:srgbClr val="6C6463"/>
                </a:solidFill>
              </a:defRPr>
            </a:lvl4pPr>
            <a:lvl5pPr>
              <a:defRPr>
                <a:solidFill>
                  <a:srgbClr val="FFFFFF"/>
                </a:solidFill>
              </a:defRPr>
            </a:lvl5pPr>
          </a:lstStyle>
          <a:p>
            <a:pPr lvl="0"/>
            <a:r>
              <a:rPr lang="en-US"/>
              <a:t>Click to edit Master text styles</a:t>
            </a:r>
          </a:p>
          <a:p>
            <a:pPr lvl="1"/>
            <a:r>
              <a:rPr lang="en-US"/>
              <a:t>Second level</a:t>
            </a:r>
          </a:p>
        </p:txBody>
      </p:sp>
      <p:sp>
        <p:nvSpPr>
          <p:cNvPr id="9" name="Date Placeholder 3"/>
          <p:cNvSpPr>
            <a:spLocks noGrp="1"/>
          </p:cNvSpPr>
          <p:nvPr>
            <p:ph type="dt" sz="half" idx="2"/>
          </p:nvPr>
        </p:nvSpPr>
        <p:spPr>
          <a:xfrm>
            <a:off x="152400" y="6520934"/>
            <a:ext cx="2133600" cy="184666"/>
          </a:xfrm>
          <a:prstGeom prst="rect">
            <a:avLst/>
          </a:prstGeom>
        </p:spPr>
        <p:txBody>
          <a:bodyPr vert="horz" lIns="91440" tIns="45720" rIns="91440" bIns="45720" rtlCol="0" anchor="ctr">
            <a:spAutoFit/>
          </a:bodyPr>
          <a:lstStyle>
            <a:lvl1pPr algn="l">
              <a:defRPr sz="600" b="0" i="0">
                <a:solidFill>
                  <a:srgbClr val="FFFFFF"/>
                </a:solidFill>
                <a:latin typeface="Gill Sans MT"/>
                <a:cs typeface="Gill Sans MT"/>
              </a:defRPr>
            </a:lvl1pPr>
          </a:lstStyle>
          <a:p>
            <a:fld id="{BCC9AB46-A01B-4C41-893C-12E35F86304D}" type="datetime1">
              <a:rPr lang="en-US" smtClean="0"/>
              <a:t>3/9/2022</a:t>
            </a:fld>
            <a:endParaRPr lang="en-US"/>
          </a:p>
        </p:txBody>
      </p:sp>
      <p:sp>
        <p:nvSpPr>
          <p:cNvPr id="10" name="Footer Placeholder 4"/>
          <p:cNvSpPr>
            <a:spLocks noGrp="1"/>
          </p:cNvSpPr>
          <p:nvPr>
            <p:ph type="ftr" sz="quarter" idx="3"/>
          </p:nvPr>
        </p:nvSpPr>
        <p:spPr>
          <a:xfrm>
            <a:off x="3124200" y="6520934"/>
            <a:ext cx="2895600" cy="184666"/>
          </a:xfrm>
          <a:prstGeom prst="rect">
            <a:avLst/>
          </a:prstGeom>
        </p:spPr>
        <p:txBody>
          <a:bodyPr vert="horz" lIns="91440" tIns="45720" rIns="91440" bIns="45720" rtlCol="0" anchor="ctr">
            <a:spAutoFit/>
          </a:bodyPr>
          <a:lstStyle>
            <a:lvl1pPr algn="ctr">
              <a:defRPr sz="600" b="0" i="0">
                <a:solidFill>
                  <a:srgbClr val="FFFFFF"/>
                </a:solidFill>
                <a:latin typeface="Gill Sans MT"/>
                <a:cs typeface="Gill Sans MT"/>
              </a:defRPr>
            </a:lvl1pPr>
          </a:lstStyle>
          <a:p>
            <a:r>
              <a:rPr lang="en-US"/>
              <a:t>FOOTER GOES HERE</a:t>
            </a:r>
          </a:p>
        </p:txBody>
      </p:sp>
      <p:sp>
        <p:nvSpPr>
          <p:cNvPr id="11" name="Slide Number Placeholder 5"/>
          <p:cNvSpPr>
            <a:spLocks noGrp="1"/>
          </p:cNvSpPr>
          <p:nvPr>
            <p:ph type="sldNum" sz="quarter" idx="4"/>
          </p:nvPr>
        </p:nvSpPr>
        <p:spPr>
          <a:xfrm>
            <a:off x="6858000" y="6520934"/>
            <a:ext cx="2133600" cy="184666"/>
          </a:xfrm>
          <a:prstGeom prst="rect">
            <a:avLst/>
          </a:prstGeom>
        </p:spPr>
        <p:txBody>
          <a:bodyPr vert="horz" lIns="91440" tIns="45720" rIns="91440" bIns="45720" rtlCol="0" anchor="ctr">
            <a:spAutoFit/>
          </a:bodyPr>
          <a:lstStyle>
            <a:lvl1pPr algn="r">
              <a:defRPr sz="600" b="0" i="0">
                <a:solidFill>
                  <a:srgbClr val="FFFFFF"/>
                </a:solidFill>
                <a:latin typeface="Gill Sans MT"/>
                <a:cs typeface="Gill Sans MT"/>
              </a:defRPr>
            </a:lvl1pPr>
          </a:lstStyle>
          <a:p>
            <a:fld id="{42782948-4DBE-204D-AB9E-B65E067054AE}" type="slidenum">
              <a:rPr lang="en-US" smtClean="0"/>
              <a:pPr/>
              <a:t>‹#›</a:t>
            </a:fld>
            <a:endParaRPr lang="en-US"/>
          </a:p>
        </p:txBody>
      </p:sp>
      <p:sp>
        <p:nvSpPr>
          <p:cNvPr id="13" name="Title 1"/>
          <p:cNvSpPr>
            <a:spLocks noGrp="1"/>
          </p:cNvSpPr>
          <p:nvPr>
            <p:ph type="title" hasCustomPrompt="1"/>
          </p:nvPr>
        </p:nvSpPr>
        <p:spPr>
          <a:xfrm>
            <a:off x="686104" y="457200"/>
            <a:ext cx="7772400" cy="914400"/>
          </a:xfrm>
        </p:spPr>
        <p:txBody>
          <a:bodyPr anchor="b" anchorCtr="0">
            <a:spAutoFit/>
          </a:bodyPr>
          <a:lstStyle>
            <a:lvl1pPr>
              <a:defRPr>
                <a:solidFill>
                  <a:srgbClr val="BA0C2F"/>
                </a:solidFill>
              </a:defRPr>
            </a:lvl1pPr>
          </a:lstStyle>
          <a:p>
            <a:r>
              <a:rPr lang="en-US"/>
              <a:t>CLICK TO EDIT MASTER TITLE STYLE</a:t>
            </a:r>
          </a:p>
        </p:txBody>
      </p:sp>
      <p:sp>
        <p:nvSpPr>
          <p:cNvPr id="14" name="Text Placeholder 4"/>
          <p:cNvSpPr>
            <a:spLocks noGrp="1"/>
          </p:cNvSpPr>
          <p:nvPr>
            <p:ph type="body" sz="quarter" idx="12" hasCustomPrompt="1"/>
          </p:nvPr>
        </p:nvSpPr>
        <p:spPr>
          <a:xfrm rot="16200000">
            <a:off x="7527667" y="4708266"/>
            <a:ext cx="2743200" cy="184666"/>
          </a:xfrm>
        </p:spPr>
        <p:txBody>
          <a:bodyPr>
            <a:spAutoFit/>
          </a:bodyPr>
          <a:lstStyle>
            <a:lvl1pPr marL="0" indent="0" algn="r">
              <a:buNone/>
              <a:defRPr sz="600" baseline="0">
                <a:solidFill>
                  <a:srgbClr val="FFFFFF"/>
                </a:solidFill>
              </a:defRPr>
            </a:lvl1pPr>
            <a:lvl2pPr marL="230187" indent="0">
              <a:buNone/>
              <a:defRPr sz="1800">
                <a:solidFill>
                  <a:schemeClr val="bg1"/>
                </a:solidFill>
              </a:defRPr>
            </a:lvl2pPr>
            <a:lvl3pPr marL="460375" indent="0">
              <a:buNone/>
              <a:defRPr sz="1600">
                <a:solidFill>
                  <a:schemeClr val="bg1"/>
                </a:solidFill>
              </a:defRPr>
            </a:lvl3pPr>
            <a:lvl4pPr marL="684212" indent="0">
              <a:buNone/>
              <a:defRPr sz="1400">
                <a:solidFill>
                  <a:schemeClr val="bg1"/>
                </a:solidFill>
              </a:defRPr>
            </a:lvl4pPr>
            <a:lvl5pPr marL="1025525" indent="0">
              <a:buNone/>
              <a:defRPr sz="1200">
                <a:solidFill>
                  <a:schemeClr val="bg1"/>
                </a:solidFill>
              </a:defRPr>
            </a:lvl5pPr>
          </a:lstStyle>
          <a:p>
            <a:pPr lvl="0"/>
            <a:r>
              <a:rPr lang="en-US"/>
              <a:t>ADD PHOTO CREDIT HERE</a:t>
            </a:r>
          </a:p>
        </p:txBody>
      </p:sp>
    </p:spTree>
    <p:extLst>
      <p:ext uri="{BB962C8B-B14F-4D97-AF65-F5344CB8AC3E}">
        <p14:creationId xmlns:p14="http://schemas.microsoft.com/office/powerpoint/2010/main" val="234146088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Red/White 1 Content + Right Photo">
    <p:bg>
      <p:bgPr>
        <a:solidFill>
          <a:schemeClr val="bg1"/>
        </a:solidFill>
        <a:effectLst/>
      </p:bgPr>
    </p:bg>
    <p:spTree>
      <p:nvGrpSpPr>
        <p:cNvPr id="1" name=""/>
        <p:cNvGrpSpPr/>
        <p:nvPr/>
      </p:nvGrpSpPr>
      <p:grpSpPr>
        <a:xfrm>
          <a:off x="0" y="0"/>
          <a:ext cx="0" cy="0"/>
          <a:chOff x="0" y="0"/>
          <a:chExt cx="0" cy="0"/>
        </a:xfrm>
      </p:grpSpPr>
      <p:sp>
        <p:nvSpPr>
          <p:cNvPr id="10" name="Picture Placeholder 3"/>
          <p:cNvSpPr>
            <a:spLocks noGrp="1"/>
          </p:cNvSpPr>
          <p:nvPr>
            <p:ph type="pic" sz="quarter" idx="10" hasCustomPrompt="1"/>
          </p:nvPr>
        </p:nvSpPr>
        <p:spPr>
          <a:xfrm>
            <a:off x="4572000" y="152400"/>
            <a:ext cx="4419600" cy="6553200"/>
          </a:xfrm>
          <a:solidFill>
            <a:srgbClr val="E7E7E5"/>
          </a:solidFill>
        </p:spPr>
        <p:txBody>
          <a:bodyPr>
            <a:normAutofit/>
          </a:bodyPr>
          <a:lstStyle>
            <a:lvl1pPr marL="0" marR="0" indent="0" algn="l" defTabSz="457200" rtl="0" eaLnBrk="1" fontAlgn="auto" latinLnBrk="0" hangingPunct="1">
              <a:lnSpc>
                <a:spcPct val="100000"/>
              </a:lnSpc>
              <a:spcBef>
                <a:spcPct val="20000"/>
              </a:spcBef>
              <a:spcAft>
                <a:spcPts val="0"/>
              </a:spcAft>
              <a:buClrTx/>
              <a:buSzTx/>
              <a:buFont typeface="Arial"/>
              <a:buNone/>
              <a:tabLst/>
              <a:defRPr sz="1200">
                <a:solidFill>
                  <a:srgbClr val="6C6463"/>
                </a:solidFill>
              </a:defRPr>
            </a:lvl1pPr>
          </a:lstStyle>
          <a:p>
            <a:r>
              <a:rPr lang="en-US"/>
              <a:t>ADD PHOTO HERE</a:t>
            </a:r>
          </a:p>
        </p:txBody>
      </p:sp>
      <p:sp>
        <p:nvSpPr>
          <p:cNvPr id="9" name="Date Placeholder 3"/>
          <p:cNvSpPr>
            <a:spLocks noGrp="1"/>
          </p:cNvSpPr>
          <p:nvPr>
            <p:ph type="dt" sz="half" idx="2"/>
          </p:nvPr>
        </p:nvSpPr>
        <p:spPr>
          <a:xfrm>
            <a:off x="152400" y="6520934"/>
            <a:ext cx="2133600" cy="184666"/>
          </a:xfrm>
          <a:prstGeom prst="rect">
            <a:avLst/>
          </a:prstGeom>
        </p:spPr>
        <p:txBody>
          <a:bodyPr vert="horz" lIns="91440" tIns="45720" rIns="91440" bIns="45720" rtlCol="0" anchor="ctr">
            <a:spAutoFit/>
          </a:bodyPr>
          <a:lstStyle>
            <a:lvl1pPr algn="l">
              <a:defRPr sz="600" b="0" i="0">
                <a:solidFill>
                  <a:srgbClr val="6C6463"/>
                </a:solidFill>
                <a:latin typeface="Gill Sans MT"/>
                <a:cs typeface="Gill Sans MT"/>
              </a:defRPr>
            </a:lvl1pPr>
          </a:lstStyle>
          <a:p>
            <a:fld id="{9BB40659-F956-452F-A9AF-46E4A196F836}" type="datetime1">
              <a:rPr lang="en-US" smtClean="0"/>
              <a:t>3/9/2022</a:t>
            </a:fld>
            <a:endParaRPr lang="en-US"/>
          </a:p>
        </p:txBody>
      </p:sp>
      <p:sp>
        <p:nvSpPr>
          <p:cNvPr id="11" name="Slide Number Placeholder 5"/>
          <p:cNvSpPr>
            <a:spLocks noGrp="1"/>
          </p:cNvSpPr>
          <p:nvPr>
            <p:ph type="sldNum" sz="quarter" idx="4"/>
          </p:nvPr>
        </p:nvSpPr>
        <p:spPr>
          <a:xfrm>
            <a:off x="6858000" y="6520934"/>
            <a:ext cx="2133600" cy="184666"/>
          </a:xfrm>
          <a:prstGeom prst="rect">
            <a:avLst/>
          </a:prstGeom>
        </p:spPr>
        <p:txBody>
          <a:bodyPr vert="horz" lIns="91440" tIns="45720" rIns="91440" bIns="45720" rtlCol="0" anchor="ctr">
            <a:spAutoFit/>
          </a:bodyPr>
          <a:lstStyle>
            <a:lvl1pPr algn="r">
              <a:defRPr sz="600" b="0" i="0">
                <a:solidFill>
                  <a:srgbClr val="FFFFFF"/>
                </a:solidFill>
                <a:latin typeface="Gill Sans MT"/>
                <a:cs typeface="Gill Sans MT"/>
              </a:defRPr>
            </a:lvl1pPr>
          </a:lstStyle>
          <a:p>
            <a:fld id="{42782948-4DBE-204D-AB9E-B65E067054AE}" type="slidenum">
              <a:rPr lang="en-US" smtClean="0"/>
              <a:pPr/>
              <a:t>‹#›</a:t>
            </a:fld>
            <a:endParaRPr lang="en-US"/>
          </a:p>
        </p:txBody>
      </p:sp>
      <p:sp>
        <p:nvSpPr>
          <p:cNvPr id="14" name="Content Placeholder 2"/>
          <p:cNvSpPr>
            <a:spLocks noGrp="1"/>
          </p:cNvSpPr>
          <p:nvPr>
            <p:ph idx="1"/>
          </p:nvPr>
        </p:nvSpPr>
        <p:spPr>
          <a:xfrm>
            <a:off x="685800" y="2057401"/>
            <a:ext cx="3657600" cy="4114799"/>
          </a:xfrm>
        </p:spPr>
        <p:txBody>
          <a:bodyPr>
            <a:normAutofit/>
          </a:bodyPr>
          <a:lstStyle>
            <a:lvl1pPr>
              <a:defRPr sz="2000">
                <a:solidFill>
                  <a:srgbClr val="6C6463"/>
                </a:solidFill>
              </a:defRPr>
            </a:lvl1pPr>
            <a:lvl2pPr>
              <a:defRPr sz="1800">
                <a:solidFill>
                  <a:srgbClr val="6C6463"/>
                </a:solidFill>
              </a:defRPr>
            </a:lvl2pPr>
            <a:lvl3pPr>
              <a:defRPr sz="1600">
                <a:solidFill>
                  <a:srgbClr val="6C6463"/>
                </a:solidFill>
              </a:defRPr>
            </a:lvl3pPr>
            <a:lvl4pPr>
              <a:defRPr sz="1400">
                <a:solidFill>
                  <a:srgbClr val="6C6463"/>
                </a:solidFill>
              </a:defRPr>
            </a:lvl4pPr>
            <a:lvl5pPr>
              <a:defRPr>
                <a:solidFill>
                  <a:srgbClr val="FFFFFF"/>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5" name="Title 1"/>
          <p:cNvSpPr>
            <a:spLocks noGrp="1"/>
          </p:cNvSpPr>
          <p:nvPr>
            <p:ph type="title" hasCustomPrompt="1"/>
          </p:nvPr>
        </p:nvSpPr>
        <p:spPr>
          <a:xfrm>
            <a:off x="685800" y="408204"/>
            <a:ext cx="3657296" cy="1389888"/>
          </a:xfrm>
        </p:spPr>
        <p:txBody>
          <a:bodyPr wrap="square" anchor="b" anchorCtr="0">
            <a:spAutoFit/>
          </a:bodyPr>
          <a:lstStyle>
            <a:lvl1pPr>
              <a:defRPr>
                <a:solidFill>
                  <a:srgbClr val="BA0C2F"/>
                </a:solidFill>
              </a:defRPr>
            </a:lvl1pPr>
          </a:lstStyle>
          <a:p>
            <a:r>
              <a:rPr lang="en-US"/>
              <a:t>CLICK TO EDIT MASTER TITLE STYLE</a:t>
            </a:r>
          </a:p>
        </p:txBody>
      </p:sp>
      <p:sp>
        <p:nvSpPr>
          <p:cNvPr id="13" name="Text Placeholder 4"/>
          <p:cNvSpPr>
            <a:spLocks noGrp="1"/>
          </p:cNvSpPr>
          <p:nvPr>
            <p:ph type="body" sz="quarter" idx="12" hasCustomPrompt="1"/>
          </p:nvPr>
        </p:nvSpPr>
        <p:spPr>
          <a:xfrm rot="16200000">
            <a:off x="7527667" y="1431666"/>
            <a:ext cx="2743200" cy="184666"/>
          </a:xfrm>
        </p:spPr>
        <p:txBody>
          <a:bodyPr>
            <a:spAutoFit/>
          </a:bodyPr>
          <a:lstStyle>
            <a:lvl1pPr marL="0" indent="0" algn="r">
              <a:buNone/>
              <a:defRPr sz="600" baseline="0">
                <a:solidFill>
                  <a:srgbClr val="FFFFFF"/>
                </a:solidFill>
              </a:defRPr>
            </a:lvl1pPr>
            <a:lvl2pPr marL="230187" indent="0">
              <a:buNone/>
              <a:defRPr sz="1800">
                <a:solidFill>
                  <a:schemeClr val="bg1"/>
                </a:solidFill>
              </a:defRPr>
            </a:lvl2pPr>
            <a:lvl3pPr marL="460375" indent="0">
              <a:buNone/>
              <a:defRPr sz="1600">
                <a:solidFill>
                  <a:schemeClr val="bg1"/>
                </a:solidFill>
              </a:defRPr>
            </a:lvl3pPr>
            <a:lvl4pPr marL="684212" indent="0">
              <a:buNone/>
              <a:defRPr sz="1400">
                <a:solidFill>
                  <a:schemeClr val="bg1"/>
                </a:solidFill>
              </a:defRPr>
            </a:lvl4pPr>
            <a:lvl5pPr marL="1025525" indent="0">
              <a:buNone/>
              <a:defRPr sz="1200">
                <a:solidFill>
                  <a:schemeClr val="bg1"/>
                </a:solidFill>
              </a:defRPr>
            </a:lvl5pPr>
          </a:lstStyle>
          <a:p>
            <a:pPr lvl="0"/>
            <a:r>
              <a:rPr lang="en-US"/>
              <a:t>ADD PHOTO CREDIT HERE</a:t>
            </a:r>
          </a:p>
        </p:txBody>
      </p:sp>
    </p:spTree>
    <p:extLst>
      <p:ext uri="{BB962C8B-B14F-4D97-AF65-F5344CB8AC3E}">
        <p14:creationId xmlns:p14="http://schemas.microsoft.com/office/powerpoint/2010/main" val="126203571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Red/White Title Only">
    <p:bg>
      <p:bgPr>
        <a:solidFill>
          <a:schemeClr val="bg1"/>
        </a:solidFill>
        <a:effectLst/>
      </p:bgPr>
    </p:bg>
    <p:spTree>
      <p:nvGrpSpPr>
        <p:cNvPr id="1" name=""/>
        <p:cNvGrpSpPr/>
        <p:nvPr/>
      </p:nvGrpSpPr>
      <p:grpSpPr>
        <a:xfrm>
          <a:off x="0" y="0"/>
          <a:ext cx="0" cy="0"/>
          <a:chOff x="0" y="0"/>
          <a:chExt cx="0" cy="0"/>
        </a:xfrm>
      </p:grpSpPr>
      <p:sp>
        <p:nvSpPr>
          <p:cNvPr id="10" name="Picture Placeholder 3"/>
          <p:cNvSpPr>
            <a:spLocks noGrp="1"/>
          </p:cNvSpPr>
          <p:nvPr>
            <p:ph type="pic" sz="quarter" idx="10" hasCustomPrompt="1"/>
          </p:nvPr>
        </p:nvSpPr>
        <p:spPr>
          <a:xfrm>
            <a:off x="152400" y="152400"/>
            <a:ext cx="4419600" cy="6553200"/>
          </a:xfrm>
          <a:solidFill>
            <a:srgbClr val="E7E7E5"/>
          </a:solidFill>
        </p:spPr>
        <p:txBody>
          <a:bodyPr>
            <a:normAutofit/>
          </a:bodyPr>
          <a:lstStyle>
            <a:lvl1pPr marL="0" marR="0" indent="0" algn="l" defTabSz="457200" rtl="0" eaLnBrk="1" fontAlgn="auto" latinLnBrk="0" hangingPunct="1">
              <a:lnSpc>
                <a:spcPct val="100000"/>
              </a:lnSpc>
              <a:spcBef>
                <a:spcPct val="20000"/>
              </a:spcBef>
              <a:spcAft>
                <a:spcPts val="0"/>
              </a:spcAft>
              <a:buClrTx/>
              <a:buSzTx/>
              <a:buFont typeface="Arial"/>
              <a:buNone/>
              <a:tabLst/>
              <a:defRPr sz="1200">
                <a:solidFill>
                  <a:srgbClr val="6C6463"/>
                </a:solidFill>
              </a:defRPr>
            </a:lvl1pPr>
          </a:lstStyle>
          <a:p>
            <a:r>
              <a:rPr lang="en-US"/>
              <a:t>ADD PHOTO HERE</a:t>
            </a:r>
          </a:p>
        </p:txBody>
      </p:sp>
      <p:sp>
        <p:nvSpPr>
          <p:cNvPr id="9" name="Date Placeholder 3"/>
          <p:cNvSpPr>
            <a:spLocks noGrp="1"/>
          </p:cNvSpPr>
          <p:nvPr>
            <p:ph type="dt" sz="half" idx="2"/>
          </p:nvPr>
        </p:nvSpPr>
        <p:spPr>
          <a:xfrm>
            <a:off x="152400" y="6520934"/>
            <a:ext cx="2133600" cy="184666"/>
          </a:xfrm>
          <a:prstGeom prst="rect">
            <a:avLst/>
          </a:prstGeom>
        </p:spPr>
        <p:txBody>
          <a:bodyPr vert="horz" lIns="91440" tIns="45720" rIns="91440" bIns="45720" rtlCol="0" anchor="ctr">
            <a:spAutoFit/>
          </a:bodyPr>
          <a:lstStyle>
            <a:lvl1pPr algn="l">
              <a:defRPr sz="600" b="0" i="0">
                <a:solidFill>
                  <a:schemeClr val="bg1"/>
                </a:solidFill>
                <a:latin typeface="Gill Sans MT"/>
                <a:cs typeface="Gill Sans MT"/>
              </a:defRPr>
            </a:lvl1pPr>
          </a:lstStyle>
          <a:p>
            <a:fld id="{0DF97EE6-17A0-42A3-9A1F-3CBE69823FAC}" type="datetime1">
              <a:rPr lang="en-US" smtClean="0"/>
              <a:t>3/9/2022</a:t>
            </a:fld>
            <a:endParaRPr lang="en-US"/>
          </a:p>
        </p:txBody>
      </p:sp>
      <p:sp>
        <p:nvSpPr>
          <p:cNvPr id="11" name="Slide Number Placeholder 5"/>
          <p:cNvSpPr>
            <a:spLocks noGrp="1"/>
          </p:cNvSpPr>
          <p:nvPr>
            <p:ph type="sldNum" sz="quarter" idx="4"/>
          </p:nvPr>
        </p:nvSpPr>
        <p:spPr>
          <a:xfrm>
            <a:off x="6858000" y="6520934"/>
            <a:ext cx="2133600" cy="184666"/>
          </a:xfrm>
          <a:prstGeom prst="rect">
            <a:avLst/>
          </a:prstGeom>
        </p:spPr>
        <p:txBody>
          <a:bodyPr vert="horz" lIns="91440" tIns="45720" rIns="91440" bIns="45720" rtlCol="0" anchor="ctr">
            <a:spAutoFit/>
          </a:bodyPr>
          <a:lstStyle>
            <a:lvl1pPr algn="r">
              <a:defRPr sz="600" b="0" i="0">
                <a:solidFill>
                  <a:srgbClr val="6C6463"/>
                </a:solidFill>
                <a:latin typeface="Gill Sans MT"/>
                <a:cs typeface="Gill Sans MT"/>
              </a:defRPr>
            </a:lvl1pPr>
          </a:lstStyle>
          <a:p>
            <a:fld id="{42782948-4DBE-204D-AB9E-B65E067054AE}" type="slidenum">
              <a:rPr lang="en-US" smtClean="0"/>
              <a:pPr/>
              <a:t>‹#›</a:t>
            </a:fld>
            <a:endParaRPr lang="en-US"/>
          </a:p>
        </p:txBody>
      </p:sp>
      <p:sp>
        <p:nvSpPr>
          <p:cNvPr id="13" name="Text Placeholder 4"/>
          <p:cNvSpPr>
            <a:spLocks noGrp="1"/>
          </p:cNvSpPr>
          <p:nvPr>
            <p:ph type="body" sz="quarter" idx="12" hasCustomPrompt="1"/>
          </p:nvPr>
        </p:nvSpPr>
        <p:spPr>
          <a:xfrm rot="16200000">
            <a:off x="3108067" y="1431666"/>
            <a:ext cx="2743200" cy="184666"/>
          </a:xfrm>
        </p:spPr>
        <p:txBody>
          <a:bodyPr>
            <a:spAutoFit/>
          </a:bodyPr>
          <a:lstStyle>
            <a:lvl1pPr marL="0" indent="0" algn="r">
              <a:buNone/>
              <a:defRPr sz="600" baseline="0">
                <a:solidFill>
                  <a:srgbClr val="FFFFFF"/>
                </a:solidFill>
              </a:defRPr>
            </a:lvl1pPr>
            <a:lvl2pPr marL="230187" indent="0">
              <a:buNone/>
              <a:defRPr sz="1800">
                <a:solidFill>
                  <a:schemeClr val="bg1"/>
                </a:solidFill>
              </a:defRPr>
            </a:lvl2pPr>
            <a:lvl3pPr marL="460375" indent="0">
              <a:buNone/>
              <a:defRPr sz="1600">
                <a:solidFill>
                  <a:schemeClr val="bg1"/>
                </a:solidFill>
              </a:defRPr>
            </a:lvl3pPr>
            <a:lvl4pPr marL="684212" indent="0">
              <a:buNone/>
              <a:defRPr sz="1400">
                <a:solidFill>
                  <a:schemeClr val="bg1"/>
                </a:solidFill>
              </a:defRPr>
            </a:lvl4pPr>
            <a:lvl5pPr marL="1025525" indent="0">
              <a:buNone/>
              <a:defRPr sz="1200">
                <a:solidFill>
                  <a:schemeClr val="bg1"/>
                </a:solidFill>
              </a:defRPr>
            </a:lvl5pPr>
          </a:lstStyle>
          <a:p>
            <a:pPr lvl="0"/>
            <a:r>
              <a:rPr lang="en-US"/>
              <a:t>ADD PHOTO CREDIT HERE</a:t>
            </a:r>
          </a:p>
        </p:txBody>
      </p:sp>
      <p:sp>
        <p:nvSpPr>
          <p:cNvPr id="16" name="Title 1"/>
          <p:cNvSpPr>
            <a:spLocks noGrp="1"/>
          </p:cNvSpPr>
          <p:nvPr>
            <p:ph type="title" hasCustomPrompt="1"/>
          </p:nvPr>
        </p:nvSpPr>
        <p:spPr>
          <a:xfrm>
            <a:off x="4877104" y="2971800"/>
            <a:ext cx="3885896" cy="954107"/>
          </a:xfrm>
        </p:spPr>
        <p:txBody>
          <a:bodyPr wrap="square" anchor="ctr" anchorCtr="0">
            <a:spAutoFit/>
          </a:bodyPr>
          <a:lstStyle>
            <a:lvl1pPr>
              <a:defRPr>
                <a:solidFill>
                  <a:srgbClr val="BA0C2F"/>
                </a:solidFill>
              </a:defRPr>
            </a:lvl1pPr>
          </a:lstStyle>
          <a:p>
            <a:r>
              <a:rPr lang="en-US"/>
              <a:t>CLICK TO EDIT MASTER TITLE STYLE</a:t>
            </a:r>
          </a:p>
        </p:txBody>
      </p:sp>
    </p:spTree>
    <p:extLst>
      <p:ext uri="{BB962C8B-B14F-4D97-AF65-F5344CB8AC3E}">
        <p14:creationId xmlns:p14="http://schemas.microsoft.com/office/powerpoint/2010/main" val="222790069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act Info">
    <p:spTree>
      <p:nvGrpSpPr>
        <p:cNvPr id="1" name=""/>
        <p:cNvGrpSpPr/>
        <p:nvPr/>
      </p:nvGrpSpPr>
      <p:grpSpPr>
        <a:xfrm>
          <a:off x="0" y="0"/>
          <a:ext cx="0" cy="0"/>
          <a:chOff x="0" y="0"/>
          <a:chExt cx="0" cy="0"/>
        </a:xfrm>
      </p:grpSpPr>
      <p:pic>
        <p:nvPicPr>
          <p:cNvPr id="10" name="Picture Placeholder 9"/>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52400" y="126997"/>
            <a:ext cx="8839200" cy="6578603"/>
          </a:xfrm>
          <a:prstGeom prst="rect">
            <a:avLst/>
          </a:prstGeom>
        </p:spPr>
      </p:pic>
      <p:sp>
        <p:nvSpPr>
          <p:cNvPr id="5" name="Text Placeholder 4"/>
          <p:cNvSpPr>
            <a:spLocks noGrp="1"/>
          </p:cNvSpPr>
          <p:nvPr>
            <p:ph type="body" sz="quarter" idx="12" hasCustomPrompt="1"/>
          </p:nvPr>
        </p:nvSpPr>
        <p:spPr>
          <a:xfrm rot="16200000">
            <a:off x="7527667" y="1431666"/>
            <a:ext cx="2743200" cy="184666"/>
          </a:xfrm>
        </p:spPr>
        <p:txBody>
          <a:bodyPr>
            <a:spAutoFit/>
          </a:bodyPr>
          <a:lstStyle>
            <a:lvl1pPr marL="0" indent="0" algn="r">
              <a:buNone/>
              <a:defRPr sz="600" baseline="0">
                <a:solidFill>
                  <a:srgbClr val="FFFFFF"/>
                </a:solidFill>
              </a:defRPr>
            </a:lvl1pPr>
            <a:lvl2pPr marL="230187" indent="0">
              <a:buNone/>
              <a:defRPr sz="1800">
                <a:solidFill>
                  <a:schemeClr val="bg1"/>
                </a:solidFill>
              </a:defRPr>
            </a:lvl2pPr>
            <a:lvl3pPr marL="460375" indent="0">
              <a:buNone/>
              <a:defRPr sz="1600">
                <a:solidFill>
                  <a:schemeClr val="bg1"/>
                </a:solidFill>
              </a:defRPr>
            </a:lvl3pPr>
            <a:lvl4pPr marL="684212" indent="0">
              <a:buNone/>
              <a:defRPr sz="1400">
                <a:solidFill>
                  <a:schemeClr val="bg1"/>
                </a:solidFill>
              </a:defRPr>
            </a:lvl4pPr>
            <a:lvl5pPr marL="1025525" indent="0">
              <a:buNone/>
              <a:defRPr sz="1200">
                <a:solidFill>
                  <a:schemeClr val="bg1"/>
                </a:solidFill>
              </a:defRPr>
            </a:lvl5pPr>
          </a:lstStyle>
          <a:p>
            <a:pPr lvl="0"/>
            <a:r>
              <a:rPr lang="en-US"/>
              <a:t>ADD PHOTO CREDIT HERE</a:t>
            </a:r>
          </a:p>
        </p:txBody>
      </p:sp>
      <p:sp>
        <p:nvSpPr>
          <p:cNvPr id="6" name="Date Placeholder 3"/>
          <p:cNvSpPr>
            <a:spLocks noGrp="1"/>
          </p:cNvSpPr>
          <p:nvPr>
            <p:ph type="dt" sz="half" idx="2"/>
          </p:nvPr>
        </p:nvSpPr>
        <p:spPr>
          <a:xfrm>
            <a:off x="152400" y="6520934"/>
            <a:ext cx="2133600" cy="184666"/>
          </a:xfrm>
          <a:prstGeom prst="rect">
            <a:avLst/>
          </a:prstGeom>
        </p:spPr>
        <p:txBody>
          <a:bodyPr vert="horz" lIns="91440" tIns="45720" rIns="91440" bIns="45720" rtlCol="0" anchor="ctr">
            <a:spAutoFit/>
          </a:bodyPr>
          <a:lstStyle>
            <a:lvl1pPr algn="l">
              <a:defRPr sz="600" b="0" i="0">
                <a:solidFill>
                  <a:srgbClr val="FFFFFF"/>
                </a:solidFill>
                <a:latin typeface="Gill Sans MT"/>
                <a:cs typeface="Gill Sans MT"/>
              </a:defRPr>
            </a:lvl1pPr>
          </a:lstStyle>
          <a:p>
            <a:fld id="{65662B67-7AD2-4EB5-9411-B513CE0CA758}" type="datetime1">
              <a:rPr lang="en-US" smtClean="0"/>
              <a:t>3/9/2022</a:t>
            </a:fld>
            <a:endParaRPr lang="en-US"/>
          </a:p>
        </p:txBody>
      </p:sp>
      <p:sp>
        <p:nvSpPr>
          <p:cNvPr id="8" name="Slide Number Placeholder 5"/>
          <p:cNvSpPr>
            <a:spLocks noGrp="1"/>
          </p:cNvSpPr>
          <p:nvPr>
            <p:ph type="sldNum" sz="quarter" idx="4"/>
          </p:nvPr>
        </p:nvSpPr>
        <p:spPr>
          <a:xfrm>
            <a:off x="6858000" y="6520934"/>
            <a:ext cx="2133600" cy="184666"/>
          </a:xfrm>
          <a:prstGeom prst="rect">
            <a:avLst/>
          </a:prstGeom>
        </p:spPr>
        <p:txBody>
          <a:bodyPr vert="horz" lIns="91440" tIns="45720" rIns="91440" bIns="45720" rtlCol="0" anchor="ctr">
            <a:spAutoFit/>
          </a:bodyPr>
          <a:lstStyle>
            <a:lvl1pPr algn="r">
              <a:defRPr sz="600" b="0" i="0">
                <a:solidFill>
                  <a:srgbClr val="FFFFFF"/>
                </a:solidFill>
                <a:latin typeface="Gill Sans MT"/>
                <a:cs typeface="Gill Sans MT"/>
              </a:defRPr>
            </a:lvl1pPr>
          </a:lstStyle>
          <a:p>
            <a:fld id="{42782948-4DBE-204D-AB9E-B65E067054AE}" type="slidenum">
              <a:rPr lang="en-US" smtClean="0"/>
              <a:pPr/>
              <a:t>‹#›</a:t>
            </a:fld>
            <a:endParaRPr lang="en-US"/>
          </a:p>
        </p:txBody>
      </p:sp>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92285" y="5943600"/>
            <a:ext cx="1524000" cy="457200"/>
          </a:xfrm>
          <a:prstGeom prst="rect">
            <a:avLst/>
          </a:prstGeom>
        </p:spPr>
      </p:pic>
      <p:sp>
        <p:nvSpPr>
          <p:cNvPr id="16" name="Subtitle 2"/>
          <p:cNvSpPr>
            <a:spLocks noGrp="1"/>
          </p:cNvSpPr>
          <p:nvPr>
            <p:ph type="subTitle" idx="1" hasCustomPrompt="1"/>
          </p:nvPr>
        </p:nvSpPr>
        <p:spPr>
          <a:xfrm>
            <a:off x="685800" y="4114800"/>
            <a:ext cx="3429000" cy="1600200"/>
          </a:xfrm>
          <a:effectLst>
            <a:outerShdw blurRad="254000" dir="5400000" algn="tl" rotWithShape="0">
              <a:srgbClr val="000000">
                <a:alpha val="40000"/>
              </a:srgbClr>
            </a:outerShdw>
          </a:effectLst>
        </p:spPr>
        <p:txBody>
          <a:bodyPr>
            <a:normAutofit/>
          </a:bodyPr>
          <a:lstStyle>
            <a:lvl1pPr marL="0" indent="0" algn="l">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cxnSp>
        <p:nvCxnSpPr>
          <p:cNvPr id="17" name="Straight Connector 16"/>
          <p:cNvCxnSpPr/>
          <p:nvPr userDrawn="1"/>
        </p:nvCxnSpPr>
        <p:spPr>
          <a:xfrm>
            <a:off x="762000" y="3886200"/>
            <a:ext cx="320040" cy="0"/>
          </a:xfrm>
          <a:prstGeom prst="line">
            <a:avLst/>
          </a:prstGeom>
          <a:ln w="19050">
            <a:solidFill>
              <a:srgbClr val="FFFFFF"/>
            </a:solidFill>
          </a:ln>
          <a:effectLst>
            <a:outerShdw blurRad="254000" dir="2700000" algn="tl" rotWithShape="0">
              <a:srgbClr val="000000">
                <a:alpha val="40000"/>
              </a:srgbClr>
            </a:outerShdw>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2185255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ver - Full Blue">
    <p:bg>
      <p:bgPr>
        <a:solidFill>
          <a:srgbClr val="002F6C"/>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91522" y="685800"/>
            <a:ext cx="1813366" cy="544010"/>
          </a:xfrm>
          <a:prstGeom prst="rect">
            <a:avLst/>
          </a:prstGeom>
        </p:spPr>
      </p:pic>
      <p:sp>
        <p:nvSpPr>
          <p:cNvPr id="8" name="Date Placeholder 3"/>
          <p:cNvSpPr>
            <a:spLocks noGrp="1"/>
          </p:cNvSpPr>
          <p:nvPr>
            <p:ph type="dt" sz="half" idx="2"/>
          </p:nvPr>
        </p:nvSpPr>
        <p:spPr>
          <a:xfrm>
            <a:off x="152400" y="6520934"/>
            <a:ext cx="2133600" cy="184666"/>
          </a:xfrm>
          <a:prstGeom prst="rect">
            <a:avLst/>
          </a:prstGeom>
        </p:spPr>
        <p:txBody>
          <a:bodyPr vert="horz" lIns="91440" tIns="45720" rIns="91440" bIns="45720" rtlCol="0" anchor="ctr">
            <a:spAutoFit/>
          </a:bodyPr>
          <a:lstStyle>
            <a:lvl1pPr algn="l">
              <a:defRPr sz="600" b="0" i="0">
                <a:solidFill>
                  <a:srgbClr val="FFFFFF"/>
                </a:solidFill>
                <a:latin typeface="Gill Sans MT"/>
                <a:cs typeface="Gill Sans MT"/>
              </a:defRPr>
            </a:lvl1pPr>
          </a:lstStyle>
          <a:p>
            <a:fld id="{657F2A6E-E0A6-4D04-9F08-3217CBCC3124}" type="datetime1">
              <a:rPr lang="en-US" smtClean="0"/>
              <a:t>3/9/2022</a:t>
            </a:fld>
            <a:endParaRPr lang="en-US"/>
          </a:p>
        </p:txBody>
      </p:sp>
      <p:sp>
        <p:nvSpPr>
          <p:cNvPr id="9" name="Footer Placeholder 4"/>
          <p:cNvSpPr>
            <a:spLocks noGrp="1"/>
          </p:cNvSpPr>
          <p:nvPr>
            <p:ph type="ftr" sz="quarter" idx="3"/>
          </p:nvPr>
        </p:nvSpPr>
        <p:spPr>
          <a:xfrm>
            <a:off x="3124200" y="6520934"/>
            <a:ext cx="2895600" cy="184666"/>
          </a:xfrm>
          <a:prstGeom prst="rect">
            <a:avLst/>
          </a:prstGeom>
        </p:spPr>
        <p:txBody>
          <a:bodyPr vert="horz" lIns="91440" tIns="45720" rIns="91440" bIns="45720" rtlCol="0" anchor="ctr">
            <a:spAutoFit/>
          </a:bodyPr>
          <a:lstStyle>
            <a:lvl1pPr algn="ctr">
              <a:defRPr sz="600" b="0" i="0">
                <a:solidFill>
                  <a:srgbClr val="FFFFFF"/>
                </a:solidFill>
                <a:latin typeface="Gill Sans MT"/>
                <a:cs typeface="Gill Sans MT"/>
              </a:defRPr>
            </a:lvl1pPr>
          </a:lstStyle>
          <a:p>
            <a:r>
              <a:rPr lang="en-US"/>
              <a:t>FOOTER GOES HERE</a:t>
            </a:r>
          </a:p>
        </p:txBody>
      </p:sp>
      <p:sp>
        <p:nvSpPr>
          <p:cNvPr id="10" name="Slide Number Placeholder 5"/>
          <p:cNvSpPr>
            <a:spLocks noGrp="1"/>
          </p:cNvSpPr>
          <p:nvPr>
            <p:ph type="sldNum" sz="quarter" idx="4"/>
          </p:nvPr>
        </p:nvSpPr>
        <p:spPr>
          <a:xfrm>
            <a:off x="6858000" y="6520934"/>
            <a:ext cx="2133600" cy="184666"/>
          </a:xfrm>
          <a:prstGeom prst="rect">
            <a:avLst/>
          </a:prstGeom>
        </p:spPr>
        <p:txBody>
          <a:bodyPr vert="horz" lIns="91440" tIns="45720" rIns="91440" bIns="45720" rtlCol="0" anchor="ctr">
            <a:spAutoFit/>
          </a:bodyPr>
          <a:lstStyle>
            <a:lvl1pPr algn="r">
              <a:defRPr sz="600" b="0" i="0">
                <a:solidFill>
                  <a:srgbClr val="FFFFFF"/>
                </a:solidFill>
                <a:latin typeface="Gill Sans MT"/>
                <a:cs typeface="Gill Sans MT"/>
              </a:defRPr>
            </a:lvl1pPr>
          </a:lstStyle>
          <a:p>
            <a:fld id="{42782948-4DBE-204D-AB9E-B65E067054AE}" type="slidenum">
              <a:rPr lang="en-US" smtClean="0"/>
              <a:pPr/>
              <a:t>‹#›</a:t>
            </a:fld>
            <a:endParaRPr lang="en-US"/>
          </a:p>
        </p:txBody>
      </p:sp>
      <p:sp>
        <p:nvSpPr>
          <p:cNvPr id="14" name="Title 1"/>
          <p:cNvSpPr>
            <a:spLocks noGrp="1"/>
          </p:cNvSpPr>
          <p:nvPr>
            <p:ph type="ctrTitle" hasCustomPrompt="1"/>
          </p:nvPr>
        </p:nvSpPr>
        <p:spPr>
          <a:xfrm>
            <a:off x="685800" y="2133600"/>
            <a:ext cx="5486400" cy="1600200"/>
          </a:xfrm>
        </p:spPr>
        <p:txBody>
          <a:bodyPr anchor="b" anchorCtr="0">
            <a:normAutofit/>
          </a:bodyPr>
          <a:lstStyle>
            <a:lvl1pPr>
              <a:defRPr sz="3200">
                <a:solidFill>
                  <a:srgbClr val="FFFFFF"/>
                </a:solidFill>
              </a:defRPr>
            </a:lvl1pPr>
          </a:lstStyle>
          <a:p>
            <a:r>
              <a:rPr lang="en-US"/>
              <a:t>CLICK TO EDIT MASTER TITLE STYLE</a:t>
            </a:r>
          </a:p>
        </p:txBody>
      </p:sp>
      <p:sp>
        <p:nvSpPr>
          <p:cNvPr id="15" name="Subtitle 2"/>
          <p:cNvSpPr>
            <a:spLocks noGrp="1"/>
          </p:cNvSpPr>
          <p:nvPr>
            <p:ph type="subTitle" idx="1" hasCustomPrompt="1"/>
          </p:nvPr>
        </p:nvSpPr>
        <p:spPr>
          <a:xfrm>
            <a:off x="685800" y="4114800"/>
            <a:ext cx="3429000" cy="1600200"/>
          </a:xfrm>
        </p:spPr>
        <p:txBody>
          <a:bodyPr>
            <a:normAutofit/>
          </a:bodyPr>
          <a:lstStyle>
            <a:lvl1pPr marL="0" indent="0" algn="l">
              <a:buNone/>
              <a:defRPr sz="18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cxnSp>
        <p:nvCxnSpPr>
          <p:cNvPr id="16" name="Straight Connector 15"/>
          <p:cNvCxnSpPr/>
          <p:nvPr userDrawn="1"/>
        </p:nvCxnSpPr>
        <p:spPr>
          <a:xfrm>
            <a:off x="762000" y="3886200"/>
            <a:ext cx="320040" cy="0"/>
          </a:xfrm>
          <a:prstGeom prst="line">
            <a:avLst/>
          </a:prstGeom>
          <a:ln w="19050">
            <a:solidFill>
              <a:schemeClr val="bg1"/>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8945278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Divider - Full Blue">
    <p:bg>
      <p:bgPr>
        <a:solidFill>
          <a:srgbClr val="002F6C"/>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143000" y="827782"/>
            <a:ext cx="5486400" cy="1077218"/>
          </a:xfrm>
        </p:spPr>
        <p:txBody>
          <a:bodyPr wrap="square" anchor="t" anchorCtr="0">
            <a:spAutoFit/>
          </a:bodyPr>
          <a:lstStyle>
            <a:lvl1pPr>
              <a:defRPr sz="3200">
                <a:solidFill>
                  <a:srgbClr val="FFFFFF"/>
                </a:solidFill>
              </a:defRPr>
            </a:lvl1pPr>
          </a:lstStyle>
          <a:p>
            <a:r>
              <a:rPr lang="en-US"/>
              <a:t>CLICK TO EDIT MASTER TITLE STYLE</a:t>
            </a:r>
          </a:p>
        </p:txBody>
      </p:sp>
      <p:sp>
        <p:nvSpPr>
          <p:cNvPr id="3" name="Date Placeholder 2"/>
          <p:cNvSpPr>
            <a:spLocks noGrp="1"/>
          </p:cNvSpPr>
          <p:nvPr>
            <p:ph type="dt" sz="half" idx="10"/>
          </p:nvPr>
        </p:nvSpPr>
        <p:spPr/>
        <p:txBody>
          <a:bodyPr/>
          <a:lstStyle>
            <a:lvl1pPr>
              <a:defRPr>
                <a:solidFill>
                  <a:srgbClr val="FFFFFF"/>
                </a:solidFill>
              </a:defRPr>
            </a:lvl1pPr>
          </a:lstStyle>
          <a:p>
            <a:fld id="{FB77A07B-DFF8-406C-AD58-5F5431A8B0C1}" type="datetime1">
              <a:rPr lang="en-US" smtClean="0"/>
              <a:t>3/9/2022</a:t>
            </a:fld>
            <a:endParaRPr lang="en-US"/>
          </a:p>
        </p:txBody>
      </p:sp>
      <p:sp>
        <p:nvSpPr>
          <p:cNvPr id="4" name="Footer Placeholder 3"/>
          <p:cNvSpPr>
            <a:spLocks noGrp="1"/>
          </p:cNvSpPr>
          <p:nvPr>
            <p:ph type="ftr" sz="quarter" idx="11"/>
          </p:nvPr>
        </p:nvSpPr>
        <p:spPr/>
        <p:txBody>
          <a:bodyPr/>
          <a:lstStyle>
            <a:lvl1pPr>
              <a:defRPr>
                <a:solidFill>
                  <a:srgbClr val="FFFFFF"/>
                </a:solidFill>
              </a:defRPr>
            </a:lvl1pPr>
          </a:lstStyle>
          <a:p>
            <a:r>
              <a:rPr lang="en-US"/>
              <a:t>FOOTER GOES HERE</a:t>
            </a:r>
          </a:p>
        </p:txBody>
      </p:sp>
      <p:sp>
        <p:nvSpPr>
          <p:cNvPr id="5" name="Slide Number Placeholder 4"/>
          <p:cNvSpPr>
            <a:spLocks noGrp="1"/>
          </p:cNvSpPr>
          <p:nvPr>
            <p:ph type="sldNum" sz="quarter" idx="12"/>
          </p:nvPr>
        </p:nvSpPr>
        <p:spPr/>
        <p:txBody>
          <a:bodyPr/>
          <a:lstStyle>
            <a:lvl1pPr>
              <a:defRPr>
                <a:solidFill>
                  <a:srgbClr val="FFFFFF"/>
                </a:solidFill>
              </a:defRPr>
            </a:lvl1pPr>
          </a:lstStyle>
          <a:p>
            <a:fld id="{42782948-4DBE-204D-AB9E-B65E067054AE}" type="slidenum">
              <a:rPr lang="en-US" smtClean="0"/>
              <a:pPr/>
              <a:t>‹#›</a:t>
            </a:fld>
            <a:endParaRPr lang="en-US"/>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92285" y="5943600"/>
            <a:ext cx="1524000" cy="457200"/>
          </a:xfrm>
          <a:prstGeom prst="rect">
            <a:avLst/>
          </a:prstGeom>
        </p:spPr>
      </p:pic>
      <p:cxnSp>
        <p:nvCxnSpPr>
          <p:cNvPr id="7" name="Straight Connector 6"/>
          <p:cNvCxnSpPr/>
          <p:nvPr userDrawn="1"/>
        </p:nvCxnSpPr>
        <p:spPr>
          <a:xfrm>
            <a:off x="746760" y="990600"/>
            <a:ext cx="320040" cy="0"/>
          </a:xfrm>
          <a:prstGeom prst="line">
            <a:avLst/>
          </a:prstGeom>
          <a:ln w="19050">
            <a:solidFill>
              <a:srgbClr val="FFFFFF"/>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629383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ue/Gray 1 Content">
    <p:bg>
      <p:bgPr>
        <a:solidFill>
          <a:srgbClr val="E7E7E5"/>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685800" y="1600200"/>
            <a:ext cx="7772400" cy="4572000"/>
          </a:xfrm>
        </p:spPr>
        <p:txBody>
          <a:bodyPr/>
          <a:lstStyle/>
          <a:p>
            <a:pPr lvl="0"/>
            <a:r>
              <a:rPr lang="en-US"/>
              <a:t>Click to edit Master text styles</a:t>
            </a:r>
          </a:p>
          <a:p>
            <a:pPr lvl="1"/>
            <a:r>
              <a:rPr lang="en-US"/>
              <a:t>Second level</a:t>
            </a:r>
          </a:p>
        </p:txBody>
      </p:sp>
      <p:sp>
        <p:nvSpPr>
          <p:cNvPr id="8" name="Date Placeholder 3"/>
          <p:cNvSpPr>
            <a:spLocks noGrp="1"/>
          </p:cNvSpPr>
          <p:nvPr>
            <p:ph type="dt" sz="half" idx="2"/>
          </p:nvPr>
        </p:nvSpPr>
        <p:spPr>
          <a:xfrm>
            <a:off x="152400" y="6520934"/>
            <a:ext cx="2133600" cy="184666"/>
          </a:xfrm>
          <a:prstGeom prst="rect">
            <a:avLst/>
          </a:prstGeom>
        </p:spPr>
        <p:txBody>
          <a:bodyPr vert="horz" lIns="91440" tIns="45720" rIns="91440" bIns="45720" rtlCol="0" anchor="ctr">
            <a:spAutoFit/>
          </a:bodyPr>
          <a:lstStyle>
            <a:lvl1pPr algn="l">
              <a:defRPr sz="600" b="0" i="0">
                <a:solidFill>
                  <a:srgbClr val="6C6463"/>
                </a:solidFill>
                <a:latin typeface="Gill Sans MT"/>
                <a:cs typeface="Gill Sans MT"/>
              </a:defRPr>
            </a:lvl1pPr>
          </a:lstStyle>
          <a:p>
            <a:fld id="{384612A3-2BEF-4349-8F38-5952BE66CBA9}" type="datetime1">
              <a:rPr lang="en-US" smtClean="0"/>
              <a:t>3/9/2022</a:t>
            </a:fld>
            <a:endParaRPr lang="en-US"/>
          </a:p>
        </p:txBody>
      </p:sp>
      <p:sp>
        <p:nvSpPr>
          <p:cNvPr id="9" name="Footer Placeholder 4"/>
          <p:cNvSpPr>
            <a:spLocks noGrp="1"/>
          </p:cNvSpPr>
          <p:nvPr>
            <p:ph type="ftr" sz="quarter" idx="3"/>
          </p:nvPr>
        </p:nvSpPr>
        <p:spPr>
          <a:xfrm>
            <a:off x="3124200" y="6520934"/>
            <a:ext cx="2895600" cy="184666"/>
          </a:xfrm>
          <a:prstGeom prst="rect">
            <a:avLst/>
          </a:prstGeom>
        </p:spPr>
        <p:txBody>
          <a:bodyPr vert="horz" lIns="91440" tIns="45720" rIns="91440" bIns="45720" rtlCol="0" anchor="ctr">
            <a:spAutoFit/>
          </a:bodyPr>
          <a:lstStyle>
            <a:lvl1pPr algn="ctr">
              <a:defRPr sz="600" b="0" i="0">
                <a:solidFill>
                  <a:srgbClr val="6C6463"/>
                </a:solidFill>
                <a:latin typeface="Gill Sans MT"/>
                <a:cs typeface="Gill Sans MT"/>
              </a:defRPr>
            </a:lvl1pPr>
          </a:lstStyle>
          <a:p>
            <a:r>
              <a:rPr lang="en-US"/>
              <a:t>FOOTER GOES HERE</a:t>
            </a:r>
          </a:p>
        </p:txBody>
      </p:sp>
      <p:sp>
        <p:nvSpPr>
          <p:cNvPr id="10" name="Slide Number Placeholder 5"/>
          <p:cNvSpPr>
            <a:spLocks noGrp="1"/>
          </p:cNvSpPr>
          <p:nvPr>
            <p:ph type="sldNum" sz="quarter" idx="4"/>
          </p:nvPr>
        </p:nvSpPr>
        <p:spPr>
          <a:xfrm>
            <a:off x="6858000" y="6520934"/>
            <a:ext cx="2133600" cy="184666"/>
          </a:xfrm>
          <a:prstGeom prst="rect">
            <a:avLst/>
          </a:prstGeom>
        </p:spPr>
        <p:txBody>
          <a:bodyPr vert="horz" lIns="91440" tIns="45720" rIns="91440" bIns="45720" rtlCol="0" anchor="ctr">
            <a:spAutoFit/>
          </a:bodyPr>
          <a:lstStyle>
            <a:lvl1pPr algn="r">
              <a:defRPr sz="600" b="0" i="0">
                <a:solidFill>
                  <a:srgbClr val="6C6463"/>
                </a:solidFill>
                <a:latin typeface="Gill Sans MT"/>
                <a:cs typeface="Gill Sans MT"/>
              </a:defRPr>
            </a:lvl1pPr>
          </a:lstStyle>
          <a:p>
            <a:fld id="{42782948-4DBE-204D-AB9E-B65E067054AE}" type="slidenum">
              <a:rPr lang="en-US" smtClean="0"/>
              <a:pPr/>
              <a:t>‹#›</a:t>
            </a:fld>
            <a:endParaRPr lang="en-US"/>
          </a:p>
        </p:txBody>
      </p:sp>
      <p:sp>
        <p:nvSpPr>
          <p:cNvPr id="11" name="Title 1"/>
          <p:cNvSpPr>
            <a:spLocks noGrp="1"/>
          </p:cNvSpPr>
          <p:nvPr>
            <p:ph type="title" hasCustomPrompt="1"/>
          </p:nvPr>
        </p:nvSpPr>
        <p:spPr>
          <a:xfrm>
            <a:off x="686104" y="457200"/>
            <a:ext cx="7772400" cy="914400"/>
          </a:xfrm>
        </p:spPr>
        <p:txBody>
          <a:bodyPr anchor="b" anchorCtr="0">
            <a:spAutoFit/>
          </a:bodyPr>
          <a:lstStyle>
            <a:lvl1pPr>
              <a:defRPr>
                <a:solidFill>
                  <a:srgbClr val="0067B9"/>
                </a:solidFill>
              </a:defRPr>
            </a:lvl1pPr>
          </a:lstStyle>
          <a:p>
            <a:r>
              <a:rPr lang="en-US"/>
              <a:t>CLICK TO EDIT MASTER TITLE STYLE</a:t>
            </a:r>
          </a:p>
        </p:txBody>
      </p:sp>
    </p:spTree>
    <p:extLst>
      <p:ext uri="{BB962C8B-B14F-4D97-AF65-F5344CB8AC3E}">
        <p14:creationId xmlns:p14="http://schemas.microsoft.com/office/powerpoint/2010/main" val="7298995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ver - Full Red">
    <p:bg>
      <p:bgPr>
        <a:solidFill>
          <a:srgbClr val="BA0C2F"/>
        </a:solidFill>
        <a:effectLst/>
      </p:bgPr>
    </p:bg>
    <p:spTree>
      <p:nvGrpSpPr>
        <p:cNvPr id="1" name=""/>
        <p:cNvGrpSpPr/>
        <p:nvPr/>
      </p:nvGrpSpPr>
      <p:grpSpPr>
        <a:xfrm>
          <a:off x="0" y="0"/>
          <a:ext cx="0" cy="0"/>
          <a:chOff x="0" y="0"/>
          <a:chExt cx="0" cy="0"/>
        </a:xfrm>
      </p:grpSpPr>
      <p:sp>
        <p:nvSpPr>
          <p:cNvPr id="8" name="Date Placeholder 3"/>
          <p:cNvSpPr>
            <a:spLocks noGrp="1"/>
          </p:cNvSpPr>
          <p:nvPr>
            <p:ph type="dt" sz="half" idx="2"/>
          </p:nvPr>
        </p:nvSpPr>
        <p:spPr>
          <a:xfrm>
            <a:off x="152400" y="6520934"/>
            <a:ext cx="2133600" cy="184666"/>
          </a:xfrm>
          <a:prstGeom prst="rect">
            <a:avLst/>
          </a:prstGeom>
        </p:spPr>
        <p:txBody>
          <a:bodyPr vert="horz" lIns="91440" tIns="45720" rIns="91440" bIns="45720" rtlCol="0" anchor="ctr">
            <a:spAutoFit/>
          </a:bodyPr>
          <a:lstStyle>
            <a:lvl1pPr algn="l">
              <a:defRPr sz="600" b="0" i="0">
                <a:solidFill>
                  <a:srgbClr val="FFFFFF"/>
                </a:solidFill>
                <a:latin typeface="Gill Sans MT"/>
                <a:cs typeface="Gill Sans MT"/>
              </a:defRPr>
            </a:lvl1pPr>
          </a:lstStyle>
          <a:p>
            <a:fld id="{504901D2-5E69-44C8-9214-5E884C79D22A}" type="datetime1">
              <a:rPr lang="en-US" smtClean="0"/>
              <a:t>3/9/2022</a:t>
            </a:fld>
            <a:endParaRPr lang="en-US"/>
          </a:p>
        </p:txBody>
      </p:sp>
      <p:sp>
        <p:nvSpPr>
          <p:cNvPr id="9" name="Footer Placeholder 4"/>
          <p:cNvSpPr>
            <a:spLocks noGrp="1"/>
          </p:cNvSpPr>
          <p:nvPr>
            <p:ph type="ftr" sz="quarter" idx="3"/>
          </p:nvPr>
        </p:nvSpPr>
        <p:spPr>
          <a:xfrm>
            <a:off x="3124200" y="6520934"/>
            <a:ext cx="2895600" cy="184666"/>
          </a:xfrm>
          <a:prstGeom prst="rect">
            <a:avLst/>
          </a:prstGeom>
        </p:spPr>
        <p:txBody>
          <a:bodyPr vert="horz" lIns="91440" tIns="45720" rIns="91440" bIns="45720" rtlCol="0" anchor="ctr">
            <a:spAutoFit/>
          </a:bodyPr>
          <a:lstStyle>
            <a:lvl1pPr algn="ctr">
              <a:defRPr sz="600" b="0" i="0">
                <a:solidFill>
                  <a:srgbClr val="FFFFFF"/>
                </a:solidFill>
                <a:latin typeface="Gill Sans MT"/>
                <a:cs typeface="Gill Sans MT"/>
              </a:defRPr>
            </a:lvl1pPr>
          </a:lstStyle>
          <a:p>
            <a:r>
              <a:rPr lang="en-US"/>
              <a:t>FOOTER GOES HERE</a:t>
            </a:r>
          </a:p>
        </p:txBody>
      </p:sp>
      <p:sp>
        <p:nvSpPr>
          <p:cNvPr id="10" name="Slide Number Placeholder 5"/>
          <p:cNvSpPr>
            <a:spLocks noGrp="1"/>
          </p:cNvSpPr>
          <p:nvPr>
            <p:ph type="sldNum" sz="quarter" idx="4"/>
          </p:nvPr>
        </p:nvSpPr>
        <p:spPr>
          <a:xfrm>
            <a:off x="6858000" y="6520934"/>
            <a:ext cx="2133600" cy="184666"/>
          </a:xfrm>
          <a:prstGeom prst="rect">
            <a:avLst/>
          </a:prstGeom>
        </p:spPr>
        <p:txBody>
          <a:bodyPr vert="horz" lIns="91440" tIns="45720" rIns="91440" bIns="45720" rtlCol="0" anchor="ctr">
            <a:spAutoFit/>
          </a:bodyPr>
          <a:lstStyle>
            <a:lvl1pPr algn="r">
              <a:defRPr sz="600" b="0" i="0">
                <a:solidFill>
                  <a:srgbClr val="FFFFFF"/>
                </a:solidFill>
                <a:latin typeface="Gill Sans MT"/>
                <a:cs typeface="Gill Sans MT"/>
              </a:defRPr>
            </a:lvl1pPr>
          </a:lstStyle>
          <a:p>
            <a:fld id="{42782948-4DBE-204D-AB9E-B65E067054AE}" type="slidenum">
              <a:rPr lang="en-US" smtClean="0"/>
              <a:pPr/>
              <a:t>‹#›</a:t>
            </a:fld>
            <a:endParaRPr lang="en-US"/>
          </a:p>
        </p:txBody>
      </p:sp>
      <p:sp>
        <p:nvSpPr>
          <p:cNvPr id="14" name="Title 1"/>
          <p:cNvSpPr>
            <a:spLocks noGrp="1"/>
          </p:cNvSpPr>
          <p:nvPr>
            <p:ph type="ctrTitle" hasCustomPrompt="1"/>
          </p:nvPr>
        </p:nvSpPr>
        <p:spPr>
          <a:xfrm>
            <a:off x="685800" y="2133600"/>
            <a:ext cx="5486400" cy="1600200"/>
          </a:xfrm>
        </p:spPr>
        <p:txBody>
          <a:bodyPr anchor="b" anchorCtr="0">
            <a:normAutofit/>
          </a:bodyPr>
          <a:lstStyle>
            <a:lvl1pPr>
              <a:defRPr sz="3200">
                <a:solidFill>
                  <a:srgbClr val="FFFFFF"/>
                </a:solidFill>
              </a:defRPr>
            </a:lvl1pPr>
          </a:lstStyle>
          <a:p>
            <a:r>
              <a:rPr lang="en-US"/>
              <a:t>CLICK TO EDIT MASTER TITLE STYLE</a:t>
            </a:r>
          </a:p>
        </p:txBody>
      </p:sp>
      <p:sp>
        <p:nvSpPr>
          <p:cNvPr id="15" name="Subtitle 2"/>
          <p:cNvSpPr>
            <a:spLocks noGrp="1"/>
          </p:cNvSpPr>
          <p:nvPr>
            <p:ph type="subTitle" idx="1" hasCustomPrompt="1"/>
          </p:nvPr>
        </p:nvSpPr>
        <p:spPr>
          <a:xfrm>
            <a:off x="685800" y="4114800"/>
            <a:ext cx="3429000" cy="1600200"/>
          </a:xfrm>
        </p:spPr>
        <p:txBody>
          <a:bodyPr>
            <a:normAutofit/>
          </a:bodyPr>
          <a:lstStyle>
            <a:lvl1pPr marL="0" indent="0" algn="l">
              <a:buNone/>
              <a:defRPr sz="18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cxnSp>
        <p:nvCxnSpPr>
          <p:cNvPr id="16" name="Straight Connector 15"/>
          <p:cNvCxnSpPr/>
          <p:nvPr userDrawn="1"/>
        </p:nvCxnSpPr>
        <p:spPr>
          <a:xfrm>
            <a:off x="762000" y="3886200"/>
            <a:ext cx="320040" cy="0"/>
          </a:xfrm>
          <a:prstGeom prst="line">
            <a:avLst/>
          </a:prstGeom>
          <a:ln w="19050">
            <a:solidFill>
              <a:schemeClr val="bg1"/>
            </a:solidFill>
          </a:ln>
          <a:effectLst/>
        </p:spPr>
        <p:style>
          <a:lnRef idx="2">
            <a:schemeClr val="accent1"/>
          </a:lnRef>
          <a:fillRef idx="0">
            <a:schemeClr val="accent1"/>
          </a:fillRef>
          <a:effectRef idx="1">
            <a:schemeClr val="accent1"/>
          </a:effectRef>
          <a:fontRef idx="minor">
            <a:schemeClr val="tx1"/>
          </a:fontRef>
        </p:style>
      </p:cxnSp>
      <p:pic>
        <p:nvPicPr>
          <p:cNvPr id="13" name="Picture 12">
            <a:extLst>
              <a:ext uri="{FF2B5EF4-FFF2-40B4-BE49-F238E27FC236}">
                <a16:creationId xmlns:a16="http://schemas.microsoft.com/office/drawing/2014/main" id="{1CA7031F-A27A-4FC7-8575-5B5A1314FCF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91522" y="685800"/>
            <a:ext cx="1813366" cy="544010"/>
          </a:xfrm>
          <a:prstGeom prst="rect">
            <a:avLst/>
          </a:prstGeom>
          <a:effectLst>
            <a:outerShdw blurRad="254000" dir="2700000" algn="tl" rotWithShape="0">
              <a:srgbClr val="000000">
                <a:alpha val="20000"/>
              </a:srgbClr>
            </a:outerShdw>
          </a:effectLst>
        </p:spPr>
      </p:pic>
    </p:spTree>
    <p:extLst>
      <p:ext uri="{BB962C8B-B14F-4D97-AF65-F5344CB8AC3E}">
        <p14:creationId xmlns:p14="http://schemas.microsoft.com/office/powerpoint/2010/main" val="325277123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ue/Gray 2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86104" y="1600200"/>
            <a:ext cx="3809696" cy="4572000"/>
          </a:xfrm>
        </p:spPr>
        <p:txBody>
          <a:bodyPr>
            <a:normAutofit/>
          </a:bodyPr>
          <a:lstStyle>
            <a:lvl1pPr>
              <a:defRPr sz="2000">
                <a:solidFill>
                  <a:srgbClr val="6C6463"/>
                </a:solidFill>
              </a:defRPr>
            </a:lvl1pPr>
            <a:lvl2pPr>
              <a:defRPr sz="1800">
                <a:solidFill>
                  <a:srgbClr val="6C6463"/>
                </a:solidFill>
              </a:defRPr>
            </a:lvl2pPr>
            <a:lvl3pPr>
              <a:defRPr sz="1600">
                <a:solidFill>
                  <a:srgbClr val="6C6463"/>
                </a:solidFill>
              </a:defRPr>
            </a:lvl3pPr>
            <a:lvl4pPr>
              <a:defRPr sz="1400">
                <a:solidFill>
                  <a:srgbClr val="6C6463"/>
                </a:solidFill>
              </a:defRPr>
            </a:lvl4pPr>
            <a:lvl5pPr>
              <a:defRPr sz="1600">
                <a:solidFill>
                  <a:srgbClr val="6C6463"/>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Content Placeholder 3"/>
          <p:cNvSpPr>
            <a:spLocks noGrp="1"/>
          </p:cNvSpPr>
          <p:nvPr>
            <p:ph sz="half" idx="2"/>
          </p:nvPr>
        </p:nvSpPr>
        <p:spPr>
          <a:xfrm>
            <a:off x="4648200" y="1600200"/>
            <a:ext cx="3810304" cy="4572000"/>
          </a:xfrm>
        </p:spPr>
        <p:txBody>
          <a:bodyPr>
            <a:normAutofit/>
          </a:bodyPr>
          <a:lstStyle>
            <a:lvl1pPr>
              <a:defRPr sz="2000">
                <a:solidFill>
                  <a:srgbClr val="6C6463"/>
                </a:solidFill>
              </a:defRPr>
            </a:lvl1pPr>
            <a:lvl2pPr>
              <a:defRPr sz="1800">
                <a:solidFill>
                  <a:srgbClr val="6C6463"/>
                </a:solidFill>
              </a:defRPr>
            </a:lvl2pPr>
            <a:lvl3pPr>
              <a:defRPr sz="1600">
                <a:solidFill>
                  <a:srgbClr val="6C6463"/>
                </a:solidFill>
              </a:defRPr>
            </a:lvl3pPr>
            <a:lvl4pPr>
              <a:defRPr sz="1400">
                <a:solidFill>
                  <a:srgbClr val="6C6463"/>
                </a:solidFill>
              </a:defRPr>
            </a:lvl4pPr>
            <a:lvl5pPr>
              <a:defRPr sz="1600">
                <a:solidFill>
                  <a:srgbClr val="6C6463"/>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Date Placeholder 4"/>
          <p:cNvSpPr>
            <a:spLocks noGrp="1"/>
          </p:cNvSpPr>
          <p:nvPr>
            <p:ph type="dt" sz="half" idx="10"/>
          </p:nvPr>
        </p:nvSpPr>
        <p:spPr/>
        <p:txBody>
          <a:bodyPr/>
          <a:lstStyle>
            <a:lvl1pPr>
              <a:defRPr>
                <a:solidFill>
                  <a:srgbClr val="6C6463"/>
                </a:solidFill>
              </a:defRPr>
            </a:lvl1pPr>
          </a:lstStyle>
          <a:p>
            <a:fld id="{71A47A26-0E43-43F6-BD79-B04555B736CF}" type="datetime1">
              <a:rPr lang="en-US" smtClean="0"/>
              <a:t>3/9/2022</a:t>
            </a:fld>
            <a:endParaRPr lang="en-US"/>
          </a:p>
        </p:txBody>
      </p:sp>
      <p:sp>
        <p:nvSpPr>
          <p:cNvPr id="6" name="Footer Placeholder 5"/>
          <p:cNvSpPr>
            <a:spLocks noGrp="1"/>
          </p:cNvSpPr>
          <p:nvPr>
            <p:ph type="ftr" sz="quarter" idx="11"/>
          </p:nvPr>
        </p:nvSpPr>
        <p:spPr/>
        <p:txBody>
          <a:bodyPr/>
          <a:lstStyle>
            <a:lvl1pPr>
              <a:defRPr>
                <a:solidFill>
                  <a:srgbClr val="6C6463"/>
                </a:solidFill>
              </a:defRPr>
            </a:lvl1pPr>
          </a:lstStyle>
          <a:p>
            <a:r>
              <a:rPr lang="en-US"/>
              <a:t>FOOTER GOES HERE</a:t>
            </a:r>
          </a:p>
        </p:txBody>
      </p:sp>
      <p:sp>
        <p:nvSpPr>
          <p:cNvPr id="7" name="Slide Number Placeholder 6"/>
          <p:cNvSpPr>
            <a:spLocks noGrp="1"/>
          </p:cNvSpPr>
          <p:nvPr>
            <p:ph type="sldNum" sz="quarter" idx="12"/>
          </p:nvPr>
        </p:nvSpPr>
        <p:spPr/>
        <p:txBody>
          <a:bodyPr/>
          <a:lstStyle>
            <a:lvl1pPr>
              <a:defRPr>
                <a:solidFill>
                  <a:srgbClr val="6C6463"/>
                </a:solidFill>
              </a:defRPr>
            </a:lvl1pPr>
          </a:lstStyle>
          <a:p>
            <a:fld id="{42782948-4DBE-204D-AB9E-B65E067054AE}" type="slidenum">
              <a:rPr lang="en-US" smtClean="0"/>
              <a:pPr/>
              <a:t>‹#›</a:t>
            </a:fld>
            <a:endParaRPr lang="en-US"/>
          </a:p>
        </p:txBody>
      </p:sp>
      <p:sp>
        <p:nvSpPr>
          <p:cNvPr id="10" name="Title 1"/>
          <p:cNvSpPr>
            <a:spLocks noGrp="1"/>
          </p:cNvSpPr>
          <p:nvPr>
            <p:ph type="title" hasCustomPrompt="1"/>
          </p:nvPr>
        </p:nvSpPr>
        <p:spPr>
          <a:xfrm>
            <a:off x="686104" y="457200"/>
            <a:ext cx="7772400" cy="914400"/>
          </a:xfrm>
        </p:spPr>
        <p:txBody>
          <a:bodyPr anchor="b" anchorCtr="0">
            <a:spAutoFit/>
          </a:bodyPr>
          <a:lstStyle>
            <a:lvl1pPr>
              <a:defRPr>
                <a:solidFill>
                  <a:srgbClr val="0067B9"/>
                </a:solidFill>
              </a:defRPr>
            </a:lvl1pPr>
          </a:lstStyle>
          <a:p>
            <a:r>
              <a:rPr lang="en-US"/>
              <a:t>CLICK TO EDIT MASTER TITLE STYLE</a:t>
            </a:r>
          </a:p>
        </p:txBody>
      </p:sp>
    </p:spTree>
    <p:extLst>
      <p:ext uri="{BB962C8B-B14F-4D97-AF65-F5344CB8AC3E}">
        <p14:creationId xmlns:p14="http://schemas.microsoft.com/office/powerpoint/2010/main" val="412102026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ue/Gray 3 Content">
    <p:bg>
      <p:bgPr>
        <a:solidFill>
          <a:srgbClr val="E7E7E5"/>
        </a:solidFill>
        <a:effectLst/>
      </p:bgPr>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86104" y="1600200"/>
            <a:ext cx="2514296" cy="4572000"/>
          </a:xfrm>
        </p:spPr>
        <p:txBody>
          <a:bodyPr>
            <a:normAutofit/>
          </a:bodyPr>
          <a:lstStyle>
            <a:lvl1pPr>
              <a:defRPr sz="2000">
                <a:solidFill>
                  <a:srgbClr val="6C6463"/>
                </a:solidFill>
              </a:defRPr>
            </a:lvl1pPr>
            <a:lvl2pPr>
              <a:defRPr sz="1800">
                <a:solidFill>
                  <a:srgbClr val="6C6463"/>
                </a:solidFill>
              </a:defRPr>
            </a:lvl2pPr>
            <a:lvl3pPr>
              <a:defRPr sz="1600">
                <a:solidFill>
                  <a:srgbClr val="6C6463"/>
                </a:solidFill>
              </a:defRPr>
            </a:lvl3pPr>
            <a:lvl4pPr>
              <a:defRPr sz="1400">
                <a:solidFill>
                  <a:srgbClr val="6C6463"/>
                </a:solidFill>
              </a:defRPr>
            </a:lvl4pPr>
            <a:lvl5pPr>
              <a:defRPr sz="1600">
                <a:solidFill>
                  <a:srgbClr val="FFFFFF"/>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p:txBody>
      </p:sp>
      <p:sp>
        <p:nvSpPr>
          <p:cNvPr id="4" name="Content Placeholder 3"/>
          <p:cNvSpPr>
            <a:spLocks noGrp="1"/>
          </p:cNvSpPr>
          <p:nvPr>
            <p:ph sz="half" idx="2"/>
          </p:nvPr>
        </p:nvSpPr>
        <p:spPr>
          <a:xfrm>
            <a:off x="5943600" y="1600200"/>
            <a:ext cx="2514904" cy="4572000"/>
          </a:xfrm>
        </p:spPr>
        <p:txBody>
          <a:bodyPr>
            <a:normAutofit/>
          </a:bodyPr>
          <a:lstStyle>
            <a:lvl1pPr>
              <a:defRPr sz="2000">
                <a:solidFill>
                  <a:srgbClr val="6C6463"/>
                </a:solidFill>
              </a:defRPr>
            </a:lvl1pPr>
            <a:lvl2pPr>
              <a:defRPr sz="1800">
                <a:solidFill>
                  <a:srgbClr val="6C6463"/>
                </a:solidFill>
              </a:defRPr>
            </a:lvl2pPr>
            <a:lvl3pPr>
              <a:defRPr sz="1600">
                <a:solidFill>
                  <a:srgbClr val="6C6463"/>
                </a:solidFill>
              </a:defRPr>
            </a:lvl3pPr>
            <a:lvl4pPr>
              <a:defRPr sz="1400">
                <a:solidFill>
                  <a:srgbClr val="6C6463"/>
                </a:solidFill>
              </a:defRPr>
            </a:lvl4pPr>
            <a:lvl5pPr>
              <a:defRPr sz="1600">
                <a:solidFill>
                  <a:srgbClr val="FFFFFF"/>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p:txBody>
      </p:sp>
      <p:sp>
        <p:nvSpPr>
          <p:cNvPr id="5" name="Date Placeholder 4"/>
          <p:cNvSpPr>
            <a:spLocks noGrp="1"/>
          </p:cNvSpPr>
          <p:nvPr>
            <p:ph type="dt" sz="half" idx="10"/>
          </p:nvPr>
        </p:nvSpPr>
        <p:spPr/>
        <p:txBody>
          <a:bodyPr/>
          <a:lstStyle>
            <a:lvl1pPr>
              <a:defRPr>
                <a:solidFill>
                  <a:srgbClr val="6C6463"/>
                </a:solidFill>
              </a:defRPr>
            </a:lvl1pPr>
          </a:lstStyle>
          <a:p>
            <a:fld id="{6238B8AE-7174-4787-9BF2-8DDB592481F8}" type="datetime1">
              <a:rPr lang="en-US" smtClean="0"/>
              <a:t>3/9/2022</a:t>
            </a:fld>
            <a:endParaRPr lang="en-US"/>
          </a:p>
        </p:txBody>
      </p:sp>
      <p:sp>
        <p:nvSpPr>
          <p:cNvPr id="6" name="Footer Placeholder 5"/>
          <p:cNvSpPr>
            <a:spLocks noGrp="1"/>
          </p:cNvSpPr>
          <p:nvPr>
            <p:ph type="ftr" sz="quarter" idx="11"/>
          </p:nvPr>
        </p:nvSpPr>
        <p:spPr/>
        <p:txBody>
          <a:bodyPr/>
          <a:lstStyle>
            <a:lvl1pPr>
              <a:defRPr>
                <a:solidFill>
                  <a:srgbClr val="6C6463"/>
                </a:solidFill>
              </a:defRPr>
            </a:lvl1pPr>
          </a:lstStyle>
          <a:p>
            <a:r>
              <a:rPr lang="en-US"/>
              <a:t>FOOTER GOES HERE</a:t>
            </a:r>
          </a:p>
        </p:txBody>
      </p:sp>
      <p:sp>
        <p:nvSpPr>
          <p:cNvPr id="7" name="Slide Number Placeholder 6"/>
          <p:cNvSpPr>
            <a:spLocks noGrp="1"/>
          </p:cNvSpPr>
          <p:nvPr>
            <p:ph type="sldNum" sz="quarter" idx="12"/>
          </p:nvPr>
        </p:nvSpPr>
        <p:spPr/>
        <p:txBody>
          <a:bodyPr/>
          <a:lstStyle>
            <a:lvl1pPr>
              <a:defRPr>
                <a:solidFill>
                  <a:srgbClr val="6C6463"/>
                </a:solidFill>
              </a:defRPr>
            </a:lvl1pPr>
          </a:lstStyle>
          <a:p>
            <a:fld id="{42782948-4DBE-204D-AB9E-B65E067054AE}" type="slidenum">
              <a:rPr lang="en-US" smtClean="0"/>
              <a:pPr/>
              <a:t>‹#›</a:t>
            </a:fld>
            <a:endParaRPr lang="en-US"/>
          </a:p>
        </p:txBody>
      </p:sp>
      <p:sp>
        <p:nvSpPr>
          <p:cNvPr id="9" name="Title 1"/>
          <p:cNvSpPr>
            <a:spLocks noGrp="1"/>
          </p:cNvSpPr>
          <p:nvPr>
            <p:ph type="title" hasCustomPrompt="1"/>
          </p:nvPr>
        </p:nvSpPr>
        <p:spPr>
          <a:xfrm>
            <a:off x="686104" y="457200"/>
            <a:ext cx="7772400" cy="914400"/>
          </a:xfrm>
        </p:spPr>
        <p:txBody>
          <a:bodyPr anchor="b" anchorCtr="0">
            <a:spAutoFit/>
          </a:bodyPr>
          <a:lstStyle>
            <a:lvl1pPr>
              <a:defRPr>
                <a:solidFill>
                  <a:srgbClr val="0067B9"/>
                </a:solidFill>
              </a:defRPr>
            </a:lvl1pPr>
          </a:lstStyle>
          <a:p>
            <a:r>
              <a:rPr lang="en-US"/>
              <a:t>CLICK TO EDIT MASTER TITLE STYLE</a:t>
            </a:r>
          </a:p>
        </p:txBody>
      </p:sp>
      <p:sp>
        <p:nvSpPr>
          <p:cNvPr id="10" name="Content Placeholder 3"/>
          <p:cNvSpPr>
            <a:spLocks noGrp="1"/>
          </p:cNvSpPr>
          <p:nvPr>
            <p:ph sz="half" idx="13"/>
          </p:nvPr>
        </p:nvSpPr>
        <p:spPr>
          <a:xfrm>
            <a:off x="3314548" y="1600200"/>
            <a:ext cx="2514904" cy="4572000"/>
          </a:xfrm>
        </p:spPr>
        <p:txBody>
          <a:bodyPr>
            <a:normAutofit/>
          </a:bodyPr>
          <a:lstStyle>
            <a:lvl1pPr>
              <a:defRPr sz="2000">
                <a:solidFill>
                  <a:srgbClr val="6C6463"/>
                </a:solidFill>
              </a:defRPr>
            </a:lvl1pPr>
            <a:lvl2pPr>
              <a:defRPr sz="1800">
                <a:solidFill>
                  <a:srgbClr val="6C6463"/>
                </a:solidFill>
              </a:defRPr>
            </a:lvl2pPr>
            <a:lvl3pPr>
              <a:defRPr sz="1600">
                <a:solidFill>
                  <a:srgbClr val="6C6463"/>
                </a:solidFill>
              </a:defRPr>
            </a:lvl3pPr>
            <a:lvl4pPr>
              <a:defRPr sz="1400">
                <a:solidFill>
                  <a:srgbClr val="6C6463"/>
                </a:solidFill>
              </a:defRPr>
            </a:lvl4pPr>
            <a:lvl5pPr>
              <a:defRPr sz="1600">
                <a:solidFill>
                  <a:srgbClr val="FFFFFF"/>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262263354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Blue/Gray 1 Content + Bottom Photo">
    <p:bg>
      <p:bgPr>
        <a:solidFill>
          <a:srgbClr val="E7E7E5"/>
        </a:solidFill>
        <a:effectLst/>
      </p:bgPr>
    </p:bg>
    <p:spTree>
      <p:nvGrpSpPr>
        <p:cNvPr id="1" name=""/>
        <p:cNvGrpSpPr/>
        <p:nvPr/>
      </p:nvGrpSpPr>
      <p:grpSpPr>
        <a:xfrm>
          <a:off x="0" y="0"/>
          <a:ext cx="0" cy="0"/>
          <a:chOff x="0" y="0"/>
          <a:chExt cx="0" cy="0"/>
        </a:xfrm>
      </p:grpSpPr>
      <p:sp>
        <p:nvSpPr>
          <p:cNvPr id="15" name="Picture Placeholder 3"/>
          <p:cNvSpPr>
            <a:spLocks noGrp="1"/>
          </p:cNvSpPr>
          <p:nvPr>
            <p:ph type="pic" sz="quarter" idx="10" hasCustomPrompt="1"/>
          </p:nvPr>
        </p:nvSpPr>
        <p:spPr>
          <a:xfrm>
            <a:off x="152400" y="3429000"/>
            <a:ext cx="8839200" cy="3276600"/>
          </a:xfrm>
          <a:solidFill>
            <a:schemeClr val="bg1"/>
          </a:solidFill>
        </p:spPr>
        <p:txBody>
          <a:bodyPr>
            <a:normAutofit/>
          </a:bodyPr>
          <a:lstStyle>
            <a:lvl1pPr marL="0" marR="0" indent="0" algn="l" defTabSz="457200" rtl="0" eaLnBrk="1" fontAlgn="auto" latinLnBrk="0" hangingPunct="1">
              <a:lnSpc>
                <a:spcPct val="100000"/>
              </a:lnSpc>
              <a:spcBef>
                <a:spcPct val="20000"/>
              </a:spcBef>
              <a:spcAft>
                <a:spcPts val="0"/>
              </a:spcAft>
              <a:buClrTx/>
              <a:buSzTx/>
              <a:buFont typeface="Arial"/>
              <a:buNone/>
              <a:tabLst/>
              <a:defRPr sz="1200">
                <a:solidFill>
                  <a:srgbClr val="6C6463"/>
                </a:solidFill>
              </a:defRPr>
            </a:lvl1pPr>
          </a:lstStyle>
          <a:p>
            <a:r>
              <a:rPr lang="en-US"/>
              <a:t>ADD PHOTO HERE</a:t>
            </a:r>
          </a:p>
        </p:txBody>
      </p:sp>
      <p:sp>
        <p:nvSpPr>
          <p:cNvPr id="16" name="Text Placeholder 4"/>
          <p:cNvSpPr>
            <a:spLocks noGrp="1"/>
          </p:cNvSpPr>
          <p:nvPr>
            <p:ph type="body" sz="quarter" idx="12" hasCustomPrompt="1"/>
          </p:nvPr>
        </p:nvSpPr>
        <p:spPr>
          <a:xfrm rot="16200000">
            <a:off x="7527667" y="4708266"/>
            <a:ext cx="2743200" cy="184666"/>
          </a:xfrm>
        </p:spPr>
        <p:txBody>
          <a:bodyPr>
            <a:spAutoFit/>
          </a:bodyPr>
          <a:lstStyle>
            <a:lvl1pPr marL="0" indent="0" algn="r">
              <a:buNone/>
              <a:defRPr sz="600" baseline="0">
                <a:solidFill>
                  <a:srgbClr val="FFFFFF"/>
                </a:solidFill>
              </a:defRPr>
            </a:lvl1pPr>
            <a:lvl2pPr marL="230187" indent="0">
              <a:buNone/>
              <a:defRPr sz="1800">
                <a:solidFill>
                  <a:schemeClr val="bg1"/>
                </a:solidFill>
              </a:defRPr>
            </a:lvl2pPr>
            <a:lvl3pPr marL="460375" indent="0">
              <a:buNone/>
              <a:defRPr sz="1600">
                <a:solidFill>
                  <a:schemeClr val="bg1"/>
                </a:solidFill>
              </a:defRPr>
            </a:lvl3pPr>
            <a:lvl4pPr marL="684212" indent="0">
              <a:buNone/>
              <a:defRPr sz="1400">
                <a:solidFill>
                  <a:schemeClr val="bg1"/>
                </a:solidFill>
              </a:defRPr>
            </a:lvl4pPr>
            <a:lvl5pPr marL="1025525" indent="0">
              <a:buNone/>
              <a:defRPr sz="1200">
                <a:solidFill>
                  <a:schemeClr val="bg1"/>
                </a:solidFill>
              </a:defRPr>
            </a:lvl5pPr>
          </a:lstStyle>
          <a:p>
            <a:pPr lvl="0"/>
            <a:r>
              <a:rPr lang="en-US"/>
              <a:t>ADD PHOTO CREDIT HERE</a:t>
            </a:r>
          </a:p>
        </p:txBody>
      </p:sp>
      <p:sp>
        <p:nvSpPr>
          <p:cNvPr id="3" name="Content Placeholder 2"/>
          <p:cNvSpPr>
            <a:spLocks noGrp="1"/>
          </p:cNvSpPr>
          <p:nvPr>
            <p:ph idx="1"/>
          </p:nvPr>
        </p:nvSpPr>
        <p:spPr>
          <a:xfrm>
            <a:off x="685800" y="1600200"/>
            <a:ext cx="7772400" cy="1600200"/>
          </a:xfrm>
        </p:spPr>
        <p:txBody>
          <a:bodyPr/>
          <a:lstStyle>
            <a:lvl1pPr>
              <a:defRPr>
                <a:solidFill>
                  <a:srgbClr val="6C6463"/>
                </a:solidFill>
              </a:defRPr>
            </a:lvl1pPr>
            <a:lvl2pPr>
              <a:defRPr>
                <a:solidFill>
                  <a:srgbClr val="6C6463"/>
                </a:solidFill>
              </a:defRPr>
            </a:lvl2pPr>
            <a:lvl3pPr>
              <a:defRPr>
                <a:solidFill>
                  <a:srgbClr val="6C6463"/>
                </a:solidFill>
              </a:defRPr>
            </a:lvl3pPr>
            <a:lvl4pPr>
              <a:defRPr>
                <a:solidFill>
                  <a:srgbClr val="6C6463"/>
                </a:solidFill>
              </a:defRPr>
            </a:lvl4pPr>
            <a:lvl5pPr>
              <a:defRPr>
                <a:solidFill>
                  <a:srgbClr val="FFFFFF"/>
                </a:solidFill>
              </a:defRPr>
            </a:lvl5pPr>
          </a:lstStyle>
          <a:p>
            <a:pPr lvl="0"/>
            <a:r>
              <a:rPr lang="en-US"/>
              <a:t>Click to edit Master text styles</a:t>
            </a:r>
          </a:p>
          <a:p>
            <a:pPr lvl="1"/>
            <a:r>
              <a:rPr lang="en-US"/>
              <a:t>Second level</a:t>
            </a:r>
          </a:p>
        </p:txBody>
      </p:sp>
      <p:sp>
        <p:nvSpPr>
          <p:cNvPr id="9" name="Date Placeholder 3"/>
          <p:cNvSpPr>
            <a:spLocks noGrp="1"/>
          </p:cNvSpPr>
          <p:nvPr>
            <p:ph type="dt" sz="half" idx="2"/>
          </p:nvPr>
        </p:nvSpPr>
        <p:spPr>
          <a:xfrm>
            <a:off x="152400" y="6520934"/>
            <a:ext cx="2133600" cy="184666"/>
          </a:xfrm>
          <a:prstGeom prst="rect">
            <a:avLst/>
          </a:prstGeom>
        </p:spPr>
        <p:txBody>
          <a:bodyPr vert="horz" lIns="91440" tIns="45720" rIns="91440" bIns="45720" rtlCol="0" anchor="ctr">
            <a:spAutoFit/>
          </a:bodyPr>
          <a:lstStyle>
            <a:lvl1pPr algn="l">
              <a:defRPr sz="600" b="0" i="0">
                <a:solidFill>
                  <a:srgbClr val="FFFFFF"/>
                </a:solidFill>
                <a:latin typeface="Gill Sans MT"/>
                <a:cs typeface="Gill Sans MT"/>
              </a:defRPr>
            </a:lvl1pPr>
          </a:lstStyle>
          <a:p>
            <a:fld id="{F2C9CB21-28C1-4BB9-83B8-FDC0866EEB73}" type="datetime1">
              <a:rPr lang="en-US" smtClean="0"/>
              <a:t>3/9/2022</a:t>
            </a:fld>
            <a:endParaRPr lang="en-US"/>
          </a:p>
        </p:txBody>
      </p:sp>
      <p:sp>
        <p:nvSpPr>
          <p:cNvPr id="10" name="Footer Placeholder 4"/>
          <p:cNvSpPr>
            <a:spLocks noGrp="1"/>
          </p:cNvSpPr>
          <p:nvPr>
            <p:ph type="ftr" sz="quarter" idx="3"/>
          </p:nvPr>
        </p:nvSpPr>
        <p:spPr>
          <a:xfrm>
            <a:off x="3124200" y="6520934"/>
            <a:ext cx="2895600" cy="184666"/>
          </a:xfrm>
          <a:prstGeom prst="rect">
            <a:avLst/>
          </a:prstGeom>
        </p:spPr>
        <p:txBody>
          <a:bodyPr vert="horz" lIns="91440" tIns="45720" rIns="91440" bIns="45720" rtlCol="0" anchor="ctr">
            <a:spAutoFit/>
          </a:bodyPr>
          <a:lstStyle>
            <a:lvl1pPr algn="ctr">
              <a:defRPr sz="600" b="0" i="0">
                <a:solidFill>
                  <a:srgbClr val="FFFFFF"/>
                </a:solidFill>
                <a:latin typeface="Gill Sans MT"/>
                <a:cs typeface="Gill Sans MT"/>
              </a:defRPr>
            </a:lvl1pPr>
          </a:lstStyle>
          <a:p>
            <a:r>
              <a:rPr lang="en-US"/>
              <a:t>FOOTER GOES HERE</a:t>
            </a:r>
          </a:p>
        </p:txBody>
      </p:sp>
      <p:sp>
        <p:nvSpPr>
          <p:cNvPr id="11" name="Slide Number Placeholder 5"/>
          <p:cNvSpPr>
            <a:spLocks noGrp="1"/>
          </p:cNvSpPr>
          <p:nvPr>
            <p:ph type="sldNum" sz="quarter" idx="4"/>
          </p:nvPr>
        </p:nvSpPr>
        <p:spPr>
          <a:xfrm>
            <a:off x="6858000" y="6520934"/>
            <a:ext cx="2133600" cy="184666"/>
          </a:xfrm>
          <a:prstGeom prst="rect">
            <a:avLst/>
          </a:prstGeom>
        </p:spPr>
        <p:txBody>
          <a:bodyPr vert="horz" lIns="91440" tIns="45720" rIns="91440" bIns="45720" rtlCol="0" anchor="ctr">
            <a:spAutoFit/>
          </a:bodyPr>
          <a:lstStyle>
            <a:lvl1pPr algn="r">
              <a:defRPr sz="600" b="0" i="0">
                <a:solidFill>
                  <a:srgbClr val="FFFFFF"/>
                </a:solidFill>
                <a:latin typeface="Gill Sans MT"/>
                <a:cs typeface="Gill Sans MT"/>
              </a:defRPr>
            </a:lvl1pPr>
          </a:lstStyle>
          <a:p>
            <a:fld id="{42782948-4DBE-204D-AB9E-B65E067054AE}" type="slidenum">
              <a:rPr lang="en-US" smtClean="0"/>
              <a:pPr/>
              <a:t>‹#›</a:t>
            </a:fld>
            <a:endParaRPr lang="en-US"/>
          </a:p>
        </p:txBody>
      </p:sp>
      <p:sp>
        <p:nvSpPr>
          <p:cNvPr id="13" name="Title 1"/>
          <p:cNvSpPr>
            <a:spLocks noGrp="1"/>
          </p:cNvSpPr>
          <p:nvPr>
            <p:ph type="title" hasCustomPrompt="1"/>
          </p:nvPr>
        </p:nvSpPr>
        <p:spPr>
          <a:xfrm>
            <a:off x="686104" y="457200"/>
            <a:ext cx="7772400" cy="914400"/>
          </a:xfrm>
        </p:spPr>
        <p:txBody>
          <a:bodyPr anchor="b" anchorCtr="0">
            <a:spAutoFit/>
          </a:bodyPr>
          <a:lstStyle>
            <a:lvl1pPr>
              <a:defRPr>
                <a:solidFill>
                  <a:srgbClr val="0067B9"/>
                </a:solidFill>
              </a:defRPr>
            </a:lvl1pPr>
          </a:lstStyle>
          <a:p>
            <a:r>
              <a:rPr lang="en-US"/>
              <a:t>CLICK TO EDIT MASTER TITLE STYLE</a:t>
            </a:r>
          </a:p>
        </p:txBody>
      </p:sp>
    </p:spTree>
    <p:extLst>
      <p:ext uri="{BB962C8B-B14F-4D97-AF65-F5344CB8AC3E}">
        <p14:creationId xmlns:p14="http://schemas.microsoft.com/office/powerpoint/2010/main" val="384838671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ue/Gray 1 Content + Right Photo">
    <p:bg>
      <p:bgPr>
        <a:solidFill>
          <a:srgbClr val="E7E7E5"/>
        </a:solidFill>
        <a:effectLst/>
      </p:bgPr>
    </p:bg>
    <p:spTree>
      <p:nvGrpSpPr>
        <p:cNvPr id="1" name=""/>
        <p:cNvGrpSpPr/>
        <p:nvPr/>
      </p:nvGrpSpPr>
      <p:grpSpPr>
        <a:xfrm>
          <a:off x="0" y="0"/>
          <a:ext cx="0" cy="0"/>
          <a:chOff x="0" y="0"/>
          <a:chExt cx="0" cy="0"/>
        </a:xfrm>
      </p:grpSpPr>
      <p:sp>
        <p:nvSpPr>
          <p:cNvPr id="10" name="Picture Placeholder 3"/>
          <p:cNvSpPr>
            <a:spLocks noGrp="1"/>
          </p:cNvSpPr>
          <p:nvPr>
            <p:ph type="pic" sz="quarter" idx="10" hasCustomPrompt="1"/>
          </p:nvPr>
        </p:nvSpPr>
        <p:spPr>
          <a:xfrm>
            <a:off x="4572000" y="152400"/>
            <a:ext cx="4419600" cy="6553200"/>
          </a:xfrm>
          <a:solidFill>
            <a:srgbClr val="FFFFFF"/>
          </a:solidFill>
        </p:spPr>
        <p:txBody>
          <a:bodyPr>
            <a:normAutofit/>
          </a:bodyPr>
          <a:lstStyle>
            <a:lvl1pPr marL="0" marR="0" indent="0" algn="l" defTabSz="457200" rtl="0" eaLnBrk="1" fontAlgn="auto" latinLnBrk="0" hangingPunct="1">
              <a:lnSpc>
                <a:spcPct val="100000"/>
              </a:lnSpc>
              <a:spcBef>
                <a:spcPct val="20000"/>
              </a:spcBef>
              <a:spcAft>
                <a:spcPts val="0"/>
              </a:spcAft>
              <a:buClrTx/>
              <a:buSzTx/>
              <a:buFont typeface="Arial"/>
              <a:buNone/>
              <a:tabLst/>
              <a:defRPr sz="1200">
                <a:solidFill>
                  <a:srgbClr val="6C6463"/>
                </a:solidFill>
              </a:defRPr>
            </a:lvl1pPr>
          </a:lstStyle>
          <a:p>
            <a:r>
              <a:rPr lang="en-US"/>
              <a:t>ADD PHOTO HERE</a:t>
            </a:r>
          </a:p>
        </p:txBody>
      </p:sp>
      <p:sp>
        <p:nvSpPr>
          <p:cNvPr id="9" name="Date Placeholder 3"/>
          <p:cNvSpPr>
            <a:spLocks noGrp="1"/>
          </p:cNvSpPr>
          <p:nvPr>
            <p:ph type="dt" sz="half" idx="2"/>
          </p:nvPr>
        </p:nvSpPr>
        <p:spPr>
          <a:xfrm>
            <a:off x="152400" y="6520934"/>
            <a:ext cx="2133600" cy="184666"/>
          </a:xfrm>
          <a:prstGeom prst="rect">
            <a:avLst/>
          </a:prstGeom>
        </p:spPr>
        <p:txBody>
          <a:bodyPr vert="horz" lIns="91440" tIns="45720" rIns="91440" bIns="45720" rtlCol="0" anchor="ctr">
            <a:spAutoFit/>
          </a:bodyPr>
          <a:lstStyle>
            <a:lvl1pPr algn="l">
              <a:defRPr sz="600" b="0" i="0">
                <a:solidFill>
                  <a:srgbClr val="6C6463"/>
                </a:solidFill>
                <a:latin typeface="Gill Sans MT"/>
                <a:cs typeface="Gill Sans MT"/>
              </a:defRPr>
            </a:lvl1pPr>
          </a:lstStyle>
          <a:p>
            <a:fld id="{0580A237-FF68-4CF4-AF99-F792A14840FF}" type="datetime1">
              <a:rPr lang="en-US" smtClean="0"/>
              <a:t>3/9/2022</a:t>
            </a:fld>
            <a:endParaRPr lang="en-US"/>
          </a:p>
        </p:txBody>
      </p:sp>
      <p:sp>
        <p:nvSpPr>
          <p:cNvPr id="11" name="Slide Number Placeholder 5"/>
          <p:cNvSpPr>
            <a:spLocks noGrp="1"/>
          </p:cNvSpPr>
          <p:nvPr>
            <p:ph type="sldNum" sz="quarter" idx="4"/>
          </p:nvPr>
        </p:nvSpPr>
        <p:spPr>
          <a:xfrm>
            <a:off x="6858000" y="6520934"/>
            <a:ext cx="2133600" cy="184666"/>
          </a:xfrm>
          <a:prstGeom prst="rect">
            <a:avLst/>
          </a:prstGeom>
        </p:spPr>
        <p:txBody>
          <a:bodyPr vert="horz" lIns="91440" tIns="45720" rIns="91440" bIns="45720" rtlCol="0" anchor="ctr">
            <a:spAutoFit/>
          </a:bodyPr>
          <a:lstStyle>
            <a:lvl1pPr algn="r">
              <a:defRPr sz="600" b="0" i="0">
                <a:solidFill>
                  <a:srgbClr val="FFFFFF"/>
                </a:solidFill>
                <a:latin typeface="Gill Sans MT"/>
                <a:cs typeface="Gill Sans MT"/>
              </a:defRPr>
            </a:lvl1pPr>
          </a:lstStyle>
          <a:p>
            <a:fld id="{42782948-4DBE-204D-AB9E-B65E067054AE}" type="slidenum">
              <a:rPr lang="en-US" smtClean="0"/>
              <a:pPr/>
              <a:t>‹#›</a:t>
            </a:fld>
            <a:endParaRPr lang="en-US"/>
          </a:p>
        </p:txBody>
      </p:sp>
      <p:sp>
        <p:nvSpPr>
          <p:cNvPr id="14" name="Content Placeholder 2"/>
          <p:cNvSpPr>
            <a:spLocks noGrp="1"/>
          </p:cNvSpPr>
          <p:nvPr>
            <p:ph idx="1"/>
          </p:nvPr>
        </p:nvSpPr>
        <p:spPr>
          <a:xfrm>
            <a:off x="685800" y="2057400"/>
            <a:ext cx="3657600" cy="4114800"/>
          </a:xfrm>
        </p:spPr>
        <p:txBody>
          <a:bodyPr>
            <a:normAutofit/>
          </a:bodyPr>
          <a:lstStyle>
            <a:lvl1pPr>
              <a:defRPr sz="2000">
                <a:solidFill>
                  <a:srgbClr val="6C6463"/>
                </a:solidFill>
              </a:defRPr>
            </a:lvl1pPr>
            <a:lvl2pPr>
              <a:defRPr sz="1800">
                <a:solidFill>
                  <a:srgbClr val="6C6463"/>
                </a:solidFill>
              </a:defRPr>
            </a:lvl2pPr>
            <a:lvl3pPr>
              <a:defRPr sz="1600">
                <a:solidFill>
                  <a:srgbClr val="6C6463"/>
                </a:solidFill>
              </a:defRPr>
            </a:lvl3pPr>
            <a:lvl4pPr>
              <a:defRPr sz="1400">
                <a:solidFill>
                  <a:srgbClr val="6C6463"/>
                </a:solidFill>
              </a:defRPr>
            </a:lvl4pPr>
            <a:lvl5pPr>
              <a:defRPr>
                <a:solidFill>
                  <a:srgbClr val="FFFFFF"/>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5" name="Title 1"/>
          <p:cNvSpPr>
            <a:spLocks noGrp="1"/>
          </p:cNvSpPr>
          <p:nvPr>
            <p:ph type="title" hasCustomPrompt="1"/>
          </p:nvPr>
        </p:nvSpPr>
        <p:spPr>
          <a:xfrm>
            <a:off x="685800" y="408204"/>
            <a:ext cx="3657296" cy="1389888"/>
          </a:xfrm>
        </p:spPr>
        <p:txBody>
          <a:bodyPr wrap="square" anchor="b" anchorCtr="0">
            <a:spAutoFit/>
          </a:bodyPr>
          <a:lstStyle>
            <a:lvl1pPr>
              <a:defRPr>
                <a:solidFill>
                  <a:srgbClr val="0067B9"/>
                </a:solidFill>
              </a:defRPr>
            </a:lvl1pPr>
          </a:lstStyle>
          <a:p>
            <a:r>
              <a:rPr lang="en-US"/>
              <a:t>CLICK TO EDIT MASTER TITLE STYLE</a:t>
            </a:r>
          </a:p>
        </p:txBody>
      </p:sp>
      <p:sp>
        <p:nvSpPr>
          <p:cNvPr id="13" name="Text Placeholder 4"/>
          <p:cNvSpPr>
            <a:spLocks noGrp="1"/>
          </p:cNvSpPr>
          <p:nvPr>
            <p:ph type="body" sz="quarter" idx="12" hasCustomPrompt="1"/>
          </p:nvPr>
        </p:nvSpPr>
        <p:spPr>
          <a:xfrm rot="16200000">
            <a:off x="7527667" y="1431666"/>
            <a:ext cx="2743200" cy="184666"/>
          </a:xfrm>
        </p:spPr>
        <p:txBody>
          <a:bodyPr>
            <a:spAutoFit/>
          </a:bodyPr>
          <a:lstStyle>
            <a:lvl1pPr marL="0" indent="0" algn="r">
              <a:buNone/>
              <a:defRPr sz="600" baseline="0">
                <a:solidFill>
                  <a:srgbClr val="FFFFFF"/>
                </a:solidFill>
              </a:defRPr>
            </a:lvl1pPr>
            <a:lvl2pPr marL="230187" indent="0">
              <a:buNone/>
              <a:defRPr sz="1800">
                <a:solidFill>
                  <a:schemeClr val="bg1"/>
                </a:solidFill>
              </a:defRPr>
            </a:lvl2pPr>
            <a:lvl3pPr marL="460375" indent="0">
              <a:buNone/>
              <a:defRPr sz="1600">
                <a:solidFill>
                  <a:schemeClr val="bg1"/>
                </a:solidFill>
              </a:defRPr>
            </a:lvl3pPr>
            <a:lvl4pPr marL="684212" indent="0">
              <a:buNone/>
              <a:defRPr sz="1400">
                <a:solidFill>
                  <a:schemeClr val="bg1"/>
                </a:solidFill>
              </a:defRPr>
            </a:lvl4pPr>
            <a:lvl5pPr marL="1025525" indent="0">
              <a:buNone/>
              <a:defRPr sz="1200">
                <a:solidFill>
                  <a:schemeClr val="bg1"/>
                </a:solidFill>
              </a:defRPr>
            </a:lvl5pPr>
          </a:lstStyle>
          <a:p>
            <a:pPr lvl="0"/>
            <a:r>
              <a:rPr lang="en-US"/>
              <a:t>ADD PHOTO CREDIT HERE</a:t>
            </a:r>
          </a:p>
        </p:txBody>
      </p:sp>
    </p:spTree>
    <p:extLst>
      <p:ext uri="{BB962C8B-B14F-4D97-AF65-F5344CB8AC3E}">
        <p14:creationId xmlns:p14="http://schemas.microsoft.com/office/powerpoint/2010/main" val="68246396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lue/Gray Title Only">
    <p:bg>
      <p:bgPr>
        <a:solidFill>
          <a:srgbClr val="E7E7E5"/>
        </a:solidFill>
        <a:effectLst/>
      </p:bgPr>
    </p:bg>
    <p:spTree>
      <p:nvGrpSpPr>
        <p:cNvPr id="1" name=""/>
        <p:cNvGrpSpPr/>
        <p:nvPr/>
      </p:nvGrpSpPr>
      <p:grpSpPr>
        <a:xfrm>
          <a:off x="0" y="0"/>
          <a:ext cx="0" cy="0"/>
          <a:chOff x="0" y="0"/>
          <a:chExt cx="0" cy="0"/>
        </a:xfrm>
      </p:grpSpPr>
      <p:sp>
        <p:nvSpPr>
          <p:cNvPr id="10" name="Picture Placeholder 3"/>
          <p:cNvSpPr>
            <a:spLocks noGrp="1"/>
          </p:cNvSpPr>
          <p:nvPr>
            <p:ph type="pic" sz="quarter" idx="10" hasCustomPrompt="1"/>
          </p:nvPr>
        </p:nvSpPr>
        <p:spPr>
          <a:xfrm>
            <a:off x="152400" y="152400"/>
            <a:ext cx="4419600" cy="6553200"/>
          </a:xfrm>
          <a:solidFill>
            <a:srgbClr val="FFFFFF"/>
          </a:solidFill>
        </p:spPr>
        <p:txBody>
          <a:bodyPr>
            <a:normAutofit/>
          </a:bodyPr>
          <a:lstStyle>
            <a:lvl1pPr marL="0" marR="0" indent="0" algn="l" defTabSz="457200" rtl="0" eaLnBrk="1" fontAlgn="auto" latinLnBrk="0" hangingPunct="1">
              <a:lnSpc>
                <a:spcPct val="100000"/>
              </a:lnSpc>
              <a:spcBef>
                <a:spcPct val="20000"/>
              </a:spcBef>
              <a:spcAft>
                <a:spcPts val="0"/>
              </a:spcAft>
              <a:buClrTx/>
              <a:buSzTx/>
              <a:buFont typeface="Arial"/>
              <a:buNone/>
              <a:tabLst/>
              <a:defRPr sz="1200">
                <a:solidFill>
                  <a:srgbClr val="6C6463"/>
                </a:solidFill>
              </a:defRPr>
            </a:lvl1pPr>
          </a:lstStyle>
          <a:p>
            <a:r>
              <a:rPr lang="en-US"/>
              <a:t>ADD PHOTO HERE</a:t>
            </a:r>
          </a:p>
        </p:txBody>
      </p:sp>
      <p:sp>
        <p:nvSpPr>
          <p:cNvPr id="9" name="Date Placeholder 3"/>
          <p:cNvSpPr>
            <a:spLocks noGrp="1"/>
          </p:cNvSpPr>
          <p:nvPr>
            <p:ph type="dt" sz="half" idx="2"/>
          </p:nvPr>
        </p:nvSpPr>
        <p:spPr>
          <a:xfrm>
            <a:off x="152400" y="6520934"/>
            <a:ext cx="2133600" cy="184666"/>
          </a:xfrm>
          <a:prstGeom prst="rect">
            <a:avLst/>
          </a:prstGeom>
        </p:spPr>
        <p:txBody>
          <a:bodyPr vert="horz" lIns="91440" tIns="45720" rIns="91440" bIns="45720" rtlCol="0" anchor="ctr">
            <a:spAutoFit/>
          </a:bodyPr>
          <a:lstStyle>
            <a:lvl1pPr algn="l">
              <a:defRPr sz="600" b="0" i="0">
                <a:solidFill>
                  <a:schemeClr val="bg1"/>
                </a:solidFill>
                <a:latin typeface="Gill Sans MT"/>
                <a:cs typeface="Gill Sans MT"/>
              </a:defRPr>
            </a:lvl1pPr>
          </a:lstStyle>
          <a:p>
            <a:fld id="{CD71B9C8-3F75-4383-AC21-4702573BC192}" type="datetime1">
              <a:rPr lang="en-US" smtClean="0"/>
              <a:t>3/9/2022</a:t>
            </a:fld>
            <a:endParaRPr lang="en-US"/>
          </a:p>
        </p:txBody>
      </p:sp>
      <p:sp>
        <p:nvSpPr>
          <p:cNvPr id="11" name="Slide Number Placeholder 5"/>
          <p:cNvSpPr>
            <a:spLocks noGrp="1"/>
          </p:cNvSpPr>
          <p:nvPr>
            <p:ph type="sldNum" sz="quarter" idx="4"/>
          </p:nvPr>
        </p:nvSpPr>
        <p:spPr>
          <a:xfrm>
            <a:off x="6858000" y="6520934"/>
            <a:ext cx="2133600" cy="184666"/>
          </a:xfrm>
          <a:prstGeom prst="rect">
            <a:avLst/>
          </a:prstGeom>
        </p:spPr>
        <p:txBody>
          <a:bodyPr vert="horz" lIns="91440" tIns="45720" rIns="91440" bIns="45720" rtlCol="0" anchor="ctr">
            <a:spAutoFit/>
          </a:bodyPr>
          <a:lstStyle>
            <a:lvl1pPr algn="r">
              <a:defRPr sz="600" b="0" i="0">
                <a:solidFill>
                  <a:srgbClr val="6C6463"/>
                </a:solidFill>
                <a:latin typeface="Gill Sans MT"/>
                <a:cs typeface="Gill Sans MT"/>
              </a:defRPr>
            </a:lvl1pPr>
          </a:lstStyle>
          <a:p>
            <a:fld id="{42782948-4DBE-204D-AB9E-B65E067054AE}" type="slidenum">
              <a:rPr lang="en-US" smtClean="0"/>
              <a:pPr/>
              <a:t>‹#›</a:t>
            </a:fld>
            <a:endParaRPr lang="en-US"/>
          </a:p>
        </p:txBody>
      </p:sp>
      <p:sp>
        <p:nvSpPr>
          <p:cNvPr id="13" name="Text Placeholder 4"/>
          <p:cNvSpPr>
            <a:spLocks noGrp="1"/>
          </p:cNvSpPr>
          <p:nvPr>
            <p:ph type="body" sz="quarter" idx="12" hasCustomPrompt="1"/>
          </p:nvPr>
        </p:nvSpPr>
        <p:spPr>
          <a:xfrm rot="16200000">
            <a:off x="3108067" y="1431666"/>
            <a:ext cx="2743200" cy="184666"/>
          </a:xfrm>
        </p:spPr>
        <p:txBody>
          <a:bodyPr>
            <a:spAutoFit/>
          </a:bodyPr>
          <a:lstStyle>
            <a:lvl1pPr marL="0" indent="0" algn="r">
              <a:buNone/>
              <a:defRPr sz="600" baseline="0">
                <a:solidFill>
                  <a:srgbClr val="FFFFFF"/>
                </a:solidFill>
              </a:defRPr>
            </a:lvl1pPr>
            <a:lvl2pPr marL="230187" indent="0">
              <a:buNone/>
              <a:defRPr sz="1800">
                <a:solidFill>
                  <a:schemeClr val="bg1"/>
                </a:solidFill>
              </a:defRPr>
            </a:lvl2pPr>
            <a:lvl3pPr marL="460375" indent="0">
              <a:buNone/>
              <a:defRPr sz="1600">
                <a:solidFill>
                  <a:schemeClr val="bg1"/>
                </a:solidFill>
              </a:defRPr>
            </a:lvl3pPr>
            <a:lvl4pPr marL="684212" indent="0">
              <a:buNone/>
              <a:defRPr sz="1400">
                <a:solidFill>
                  <a:schemeClr val="bg1"/>
                </a:solidFill>
              </a:defRPr>
            </a:lvl4pPr>
            <a:lvl5pPr marL="1025525" indent="0">
              <a:buNone/>
              <a:defRPr sz="1200">
                <a:solidFill>
                  <a:schemeClr val="bg1"/>
                </a:solidFill>
              </a:defRPr>
            </a:lvl5pPr>
          </a:lstStyle>
          <a:p>
            <a:pPr lvl="0"/>
            <a:r>
              <a:rPr lang="en-US"/>
              <a:t>ADD PHOTO CREDIT HERE</a:t>
            </a:r>
          </a:p>
        </p:txBody>
      </p:sp>
      <p:sp>
        <p:nvSpPr>
          <p:cNvPr id="16" name="Title 1"/>
          <p:cNvSpPr>
            <a:spLocks noGrp="1"/>
          </p:cNvSpPr>
          <p:nvPr>
            <p:ph type="title" hasCustomPrompt="1"/>
          </p:nvPr>
        </p:nvSpPr>
        <p:spPr>
          <a:xfrm>
            <a:off x="4877104" y="2971800"/>
            <a:ext cx="3885896" cy="954107"/>
          </a:xfrm>
        </p:spPr>
        <p:txBody>
          <a:bodyPr wrap="square" anchor="b" anchorCtr="0">
            <a:spAutoFit/>
          </a:bodyPr>
          <a:lstStyle>
            <a:lvl1pPr>
              <a:defRPr>
                <a:solidFill>
                  <a:srgbClr val="0067B9"/>
                </a:solidFill>
              </a:defRPr>
            </a:lvl1pPr>
          </a:lstStyle>
          <a:p>
            <a:r>
              <a:rPr lang="en-US"/>
              <a:t>CLICK TO EDIT MASTER TITLE STYLE</a:t>
            </a:r>
          </a:p>
        </p:txBody>
      </p:sp>
    </p:spTree>
    <p:extLst>
      <p:ext uri="{BB962C8B-B14F-4D97-AF65-F5344CB8AC3E}">
        <p14:creationId xmlns:p14="http://schemas.microsoft.com/office/powerpoint/2010/main" val="338793622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ue/White 1 Content">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685800" y="1600200"/>
            <a:ext cx="7772400" cy="4572000"/>
          </a:xfrm>
        </p:spPr>
        <p:txBody>
          <a:bodyPr/>
          <a:lstStyle/>
          <a:p>
            <a:pPr lvl="0"/>
            <a:r>
              <a:rPr lang="en-US"/>
              <a:t>Click to edit Master text styles</a:t>
            </a:r>
          </a:p>
          <a:p>
            <a:pPr lvl="1"/>
            <a:r>
              <a:rPr lang="en-US"/>
              <a:t>Second level</a:t>
            </a:r>
          </a:p>
        </p:txBody>
      </p:sp>
      <p:sp>
        <p:nvSpPr>
          <p:cNvPr id="8" name="Date Placeholder 3"/>
          <p:cNvSpPr>
            <a:spLocks noGrp="1"/>
          </p:cNvSpPr>
          <p:nvPr>
            <p:ph type="dt" sz="half" idx="2"/>
          </p:nvPr>
        </p:nvSpPr>
        <p:spPr>
          <a:xfrm>
            <a:off x="152400" y="6520934"/>
            <a:ext cx="2133600" cy="184666"/>
          </a:xfrm>
          <a:prstGeom prst="rect">
            <a:avLst/>
          </a:prstGeom>
        </p:spPr>
        <p:txBody>
          <a:bodyPr vert="horz" lIns="91440" tIns="45720" rIns="91440" bIns="45720" rtlCol="0" anchor="ctr">
            <a:spAutoFit/>
          </a:bodyPr>
          <a:lstStyle>
            <a:lvl1pPr algn="l">
              <a:defRPr sz="600" b="0" i="0">
                <a:solidFill>
                  <a:srgbClr val="6C6463"/>
                </a:solidFill>
                <a:latin typeface="Gill Sans MT"/>
                <a:cs typeface="Gill Sans MT"/>
              </a:defRPr>
            </a:lvl1pPr>
          </a:lstStyle>
          <a:p>
            <a:fld id="{5203A3A5-F6D5-4C07-ABC9-29653BF1A445}" type="datetime1">
              <a:rPr lang="en-US" smtClean="0"/>
              <a:t>3/9/2022</a:t>
            </a:fld>
            <a:endParaRPr lang="en-US"/>
          </a:p>
        </p:txBody>
      </p:sp>
      <p:sp>
        <p:nvSpPr>
          <p:cNvPr id="9" name="Footer Placeholder 4"/>
          <p:cNvSpPr>
            <a:spLocks noGrp="1"/>
          </p:cNvSpPr>
          <p:nvPr>
            <p:ph type="ftr" sz="quarter" idx="3"/>
          </p:nvPr>
        </p:nvSpPr>
        <p:spPr>
          <a:xfrm>
            <a:off x="3124200" y="6520934"/>
            <a:ext cx="2895600" cy="184666"/>
          </a:xfrm>
          <a:prstGeom prst="rect">
            <a:avLst/>
          </a:prstGeom>
        </p:spPr>
        <p:txBody>
          <a:bodyPr vert="horz" lIns="91440" tIns="45720" rIns="91440" bIns="45720" rtlCol="0" anchor="ctr">
            <a:spAutoFit/>
          </a:bodyPr>
          <a:lstStyle>
            <a:lvl1pPr algn="ctr">
              <a:defRPr sz="600" b="0" i="0">
                <a:solidFill>
                  <a:srgbClr val="6C6463"/>
                </a:solidFill>
                <a:latin typeface="Gill Sans MT"/>
                <a:cs typeface="Gill Sans MT"/>
              </a:defRPr>
            </a:lvl1pPr>
          </a:lstStyle>
          <a:p>
            <a:r>
              <a:rPr lang="en-US"/>
              <a:t>FOOTER GOES HERE</a:t>
            </a:r>
          </a:p>
        </p:txBody>
      </p:sp>
      <p:sp>
        <p:nvSpPr>
          <p:cNvPr id="10" name="Slide Number Placeholder 5"/>
          <p:cNvSpPr>
            <a:spLocks noGrp="1"/>
          </p:cNvSpPr>
          <p:nvPr>
            <p:ph type="sldNum" sz="quarter" idx="4"/>
          </p:nvPr>
        </p:nvSpPr>
        <p:spPr>
          <a:xfrm>
            <a:off x="6858000" y="6520934"/>
            <a:ext cx="2133600" cy="184666"/>
          </a:xfrm>
          <a:prstGeom prst="rect">
            <a:avLst/>
          </a:prstGeom>
        </p:spPr>
        <p:txBody>
          <a:bodyPr vert="horz" lIns="91440" tIns="45720" rIns="91440" bIns="45720" rtlCol="0" anchor="ctr">
            <a:spAutoFit/>
          </a:bodyPr>
          <a:lstStyle>
            <a:lvl1pPr algn="r">
              <a:defRPr sz="600" b="0" i="0">
                <a:solidFill>
                  <a:srgbClr val="6C6463"/>
                </a:solidFill>
                <a:latin typeface="Gill Sans MT"/>
                <a:cs typeface="Gill Sans MT"/>
              </a:defRPr>
            </a:lvl1pPr>
          </a:lstStyle>
          <a:p>
            <a:fld id="{42782948-4DBE-204D-AB9E-B65E067054AE}" type="slidenum">
              <a:rPr lang="en-US" smtClean="0"/>
              <a:pPr/>
              <a:t>‹#›</a:t>
            </a:fld>
            <a:endParaRPr lang="en-US"/>
          </a:p>
        </p:txBody>
      </p:sp>
      <p:sp>
        <p:nvSpPr>
          <p:cNvPr id="11" name="Title 1"/>
          <p:cNvSpPr>
            <a:spLocks noGrp="1"/>
          </p:cNvSpPr>
          <p:nvPr>
            <p:ph type="title" hasCustomPrompt="1"/>
          </p:nvPr>
        </p:nvSpPr>
        <p:spPr>
          <a:xfrm>
            <a:off x="686104" y="457200"/>
            <a:ext cx="7772400" cy="914400"/>
          </a:xfrm>
        </p:spPr>
        <p:txBody>
          <a:bodyPr anchor="b" anchorCtr="0">
            <a:spAutoFit/>
          </a:bodyPr>
          <a:lstStyle>
            <a:lvl1pPr>
              <a:defRPr>
                <a:solidFill>
                  <a:srgbClr val="0067B9"/>
                </a:solidFill>
              </a:defRPr>
            </a:lvl1pPr>
          </a:lstStyle>
          <a:p>
            <a:r>
              <a:rPr lang="en-US"/>
              <a:t>CLICK TO EDIT MASTER TITLE STYLE</a:t>
            </a:r>
          </a:p>
        </p:txBody>
      </p:sp>
    </p:spTree>
    <p:extLst>
      <p:ext uri="{BB962C8B-B14F-4D97-AF65-F5344CB8AC3E}">
        <p14:creationId xmlns:p14="http://schemas.microsoft.com/office/powerpoint/2010/main" val="130423190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ue/White 2 Content">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86104" y="1600200"/>
            <a:ext cx="3809696" cy="4572000"/>
          </a:xfrm>
        </p:spPr>
        <p:txBody>
          <a:bodyPr>
            <a:normAutofit/>
          </a:bodyPr>
          <a:lstStyle>
            <a:lvl1pPr>
              <a:defRPr sz="2000">
                <a:solidFill>
                  <a:srgbClr val="6C6463"/>
                </a:solidFill>
              </a:defRPr>
            </a:lvl1pPr>
            <a:lvl2pPr>
              <a:defRPr sz="1800">
                <a:solidFill>
                  <a:srgbClr val="6C6463"/>
                </a:solidFill>
              </a:defRPr>
            </a:lvl2pPr>
            <a:lvl3pPr>
              <a:defRPr sz="1600">
                <a:solidFill>
                  <a:srgbClr val="6C6463"/>
                </a:solidFill>
              </a:defRPr>
            </a:lvl3pPr>
            <a:lvl4pPr>
              <a:defRPr sz="1400">
                <a:solidFill>
                  <a:srgbClr val="6C6463"/>
                </a:solidFill>
              </a:defRPr>
            </a:lvl4pPr>
            <a:lvl5pPr>
              <a:defRPr sz="1600">
                <a:solidFill>
                  <a:srgbClr val="6C6463"/>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Content Placeholder 3"/>
          <p:cNvSpPr>
            <a:spLocks noGrp="1"/>
          </p:cNvSpPr>
          <p:nvPr>
            <p:ph sz="half" idx="2"/>
          </p:nvPr>
        </p:nvSpPr>
        <p:spPr>
          <a:xfrm>
            <a:off x="4648200" y="1600200"/>
            <a:ext cx="3810304" cy="4572000"/>
          </a:xfrm>
        </p:spPr>
        <p:txBody>
          <a:bodyPr>
            <a:normAutofit/>
          </a:bodyPr>
          <a:lstStyle>
            <a:lvl1pPr>
              <a:defRPr sz="2000">
                <a:solidFill>
                  <a:srgbClr val="6C6463"/>
                </a:solidFill>
              </a:defRPr>
            </a:lvl1pPr>
            <a:lvl2pPr>
              <a:defRPr sz="1800">
                <a:solidFill>
                  <a:srgbClr val="6C6463"/>
                </a:solidFill>
              </a:defRPr>
            </a:lvl2pPr>
            <a:lvl3pPr>
              <a:defRPr sz="1600">
                <a:solidFill>
                  <a:srgbClr val="6C6463"/>
                </a:solidFill>
              </a:defRPr>
            </a:lvl3pPr>
            <a:lvl4pPr>
              <a:defRPr sz="1400">
                <a:solidFill>
                  <a:srgbClr val="6C6463"/>
                </a:solidFill>
              </a:defRPr>
            </a:lvl4pPr>
            <a:lvl5pPr>
              <a:defRPr sz="1600">
                <a:solidFill>
                  <a:srgbClr val="6C6463"/>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Date Placeholder 4"/>
          <p:cNvSpPr>
            <a:spLocks noGrp="1"/>
          </p:cNvSpPr>
          <p:nvPr>
            <p:ph type="dt" sz="half" idx="10"/>
          </p:nvPr>
        </p:nvSpPr>
        <p:spPr/>
        <p:txBody>
          <a:bodyPr/>
          <a:lstStyle>
            <a:lvl1pPr>
              <a:defRPr>
                <a:solidFill>
                  <a:srgbClr val="6C6463"/>
                </a:solidFill>
              </a:defRPr>
            </a:lvl1pPr>
          </a:lstStyle>
          <a:p>
            <a:fld id="{CF45C038-D348-4EEC-9321-0A91517B58B6}" type="datetime1">
              <a:rPr lang="en-US" smtClean="0"/>
              <a:t>3/9/2022</a:t>
            </a:fld>
            <a:endParaRPr lang="en-US"/>
          </a:p>
        </p:txBody>
      </p:sp>
      <p:sp>
        <p:nvSpPr>
          <p:cNvPr id="6" name="Footer Placeholder 5"/>
          <p:cNvSpPr>
            <a:spLocks noGrp="1"/>
          </p:cNvSpPr>
          <p:nvPr>
            <p:ph type="ftr" sz="quarter" idx="11"/>
          </p:nvPr>
        </p:nvSpPr>
        <p:spPr/>
        <p:txBody>
          <a:bodyPr/>
          <a:lstStyle>
            <a:lvl1pPr>
              <a:defRPr>
                <a:solidFill>
                  <a:srgbClr val="6C6463"/>
                </a:solidFill>
              </a:defRPr>
            </a:lvl1pPr>
          </a:lstStyle>
          <a:p>
            <a:r>
              <a:rPr lang="en-US"/>
              <a:t>FOOTER GOES HERE</a:t>
            </a:r>
          </a:p>
        </p:txBody>
      </p:sp>
      <p:sp>
        <p:nvSpPr>
          <p:cNvPr id="7" name="Slide Number Placeholder 6"/>
          <p:cNvSpPr>
            <a:spLocks noGrp="1"/>
          </p:cNvSpPr>
          <p:nvPr>
            <p:ph type="sldNum" sz="quarter" idx="12"/>
          </p:nvPr>
        </p:nvSpPr>
        <p:spPr/>
        <p:txBody>
          <a:bodyPr/>
          <a:lstStyle>
            <a:lvl1pPr>
              <a:defRPr>
                <a:solidFill>
                  <a:srgbClr val="6C6463"/>
                </a:solidFill>
              </a:defRPr>
            </a:lvl1pPr>
          </a:lstStyle>
          <a:p>
            <a:fld id="{42782948-4DBE-204D-AB9E-B65E067054AE}" type="slidenum">
              <a:rPr lang="en-US" smtClean="0"/>
              <a:pPr/>
              <a:t>‹#›</a:t>
            </a:fld>
            <a:endParaRPr lang="en-US"/>
          </a:p>
        </p:txBody>
      </p:sp>
      <p:sp>
        <p:nvSpPr>
          <p:cNvPr id="10" name="Title 1"/>
          <p:cNvSpPr>
            <a:spLocks noGrp="1"/>
          </p:cNvSpPr>
          <p:nvPr>
            <p:ph type="title" hasCustomPrompt="1"/>
          </p:nvPr>
        </p:nvSpPr>
        <p:spPr>
          <a:xfrm>
            <a:off x="686104" y="457200"/>
            <a:ext cx="7772400" cy="914400"/>
          </a:xfrm>
        </p:spPr>
        <p:txBody>
          <a:bodyPr anchor="b" anchorCtr="0">
            <a:spAutoFit/>
          </a:bodyPr>
          <a:lstStyle>
            <a:lvl1pPr>
              <a:defRPr>
                <a:solidFill>
                  <a:srgbClr val="0067B9"/>
                </a:solidFill>
              </a:defRPr>
            </a:lvl1pPr>
          </a:lstStyle>
          <a:p>
            <a:r>
              <a:rPr lang="en-US"/>
              <a:t>CLICK TO EDIT MASTER TITLE STYLE</a:t>
            </a:r>
          </a:p>
        </p:txBody>
      </p:sp>
    </p:spTree>
    <p:extLst>
      <p:ext uri="{BB962C8B-B14F-4D97-AF65-F5344CB8AC3E}">
        <p14:creationId xmlns:p14="http://schemas.microsoft.com/office/powerpoint/2010/main" val="197511832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ue/White 3 Content">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86104" y="1600200"/>
            <a:ext cx="2514296" cy="4572000"/>
          </a:xfrm>
        </p:spPr>
        <p:txBody>
          <a:bodyPr>
            <a:normAutofit/>
          </a:bodyPr>
          <a:lstStyle>
            <a:lvl1pPr>
              <a:defRPr sz="2000">
                <a:solidFill>
                  <a:srgbClr val="6C6463"/>
                </a:solidFill>
              </a:defRPr>
            </a:lvl1pPr>
            <a:lvl2pPr>
              <a:defRPr sz="1800">
                <a:solidFill>
                  <a:srgbClr val="6C6463"/>
                </a:solidFill>
              </a:defRPr>
            </a:lvl2pPr>
            <a:lvl3pPr>
              <a:defRPr sz="1600">
                <a:solidFill>
                  <a:srgbClr val="6C6463"/>
                </a:solidFill>
              </a:defRPr>
            </a:lvl3pPr>
            <a:lvl4pPr>
              <a:defRPr sz="1400">
                <a:solidFill>
                  <a:srgbClr val="6C6463"/>
                </a:solidFill>
              </a:defRPr>
            </a:lvl4pPr>
            <a:lvl5pPr>
              <a:defRPr sz="1600">
                <a:solidFill>
                  <a:srgbClr val="FFFFFF"/>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p:txBody>
      </p:sp>
      <p:sp>
        <p:nvSpPr>
          <p:cNvPr id="4" name="Content Placeholder 3"/>
          <p:cNvSpPr>
            <a:spLocks noGrp="1"/>
          </p:cNvSpPr>
          <p:nvPr>
            <p:ph sz="half" idx="2"/>
          </p:nvPr>
        </p:nvSpPr>
        <p:spPr>
          <a:xfrm>
            <a:off x="5943600" y="1600200"/>
            <a:ext cx="2514904" cy="4572000"/>
          </a:xfrm>
        </p:spPr>
        <p:txBody>
          <a:bodyPr>
            <a:normAutofit/>
          </a:bodyPr>
          <a:lstStyle>
            <a:lvl1pPr>
              <a:defRPr sz="2000">
                <a:solidFill>
                  <a:srgbClr val="6C6463"/>
                </a:solidFill>
              </a:defRPr>
            </a:lvl1pPr>
            <a:lvl2pPr>
              <a:defRPr sz="1800">
                <a:solidFill>
                  <a:srgbClr val="6C6463"/>
                </a:solidFill>
              </a:defRPr>
            </a:lvl2pPr>
            <a:lvl3pPr>
              <a:defRPr sz="1600">
                <a:solidFill>
                  <a:srgbClr val="6C6463"/>
                </a:solidFill>
              </a:defRPr>
            </a:lvl3pPr>
            <a:lvl4pPr>
              <a:defRPr sz="1400">
                <a:solidFill>
                  <a:srgbClr val="6C6463"/>
                </a:solidFill>
              </a:defRPr>
            </a:lvl4pPr>
            <a:lvl5pPr>
              <a:defRPr sz="1600">
                <a:solidFill>
                  <a:srgbClr val="FFFFFF"/>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p:txBody>
      </p:sp>
      <p:sp>
        <p:nvSpPr>
          <p:cNvPr id="5" name="Date Placeholder 4"/>
          <p:cNvSpPr>
            <a:spLocks noGrp="1"/>
          </p:cNvSpPr>
          <p:nvPr>
            <p:ph type="dt" sz="half" idx="10"/>
          </p:nvPr>
        </p:nvSpPr>
        <p:spPr/>
        <p:txBody>
          <a:bodyPr/>
          <a:lstStyle>
            <a:lvl1pPr>
              <a:defRPr>
                <a:solidFill>
                  <a:srgbClr val="6C6463"/>
                </a:solidFill>
              </a:defRPr>
            </a:lvl1pPr>
          </a:lstStyle>
          <a:p>
            <a:fld id="{DD8C8AFA-4C7F-478F-9AFE-EDE2CB6A956F}" type="datetime1">
              <a:rPr lang="en-US" smtClean="0"/>
              <a:t>3/9/2022</a:t>
            </a:fld>
            <a:endParaRPr lang="en-US"/>
          </a:p>
        </p:txBody>
      </p:sp>
      <p:sp>
        <p:nvSpPr>
          <p:cNvPr id="6" name="Footer Placeholder 5"/>
          <p:cNvSpPr>
            <a:spLocks noGrp="1"/>
          </p:cNvSpPr>
          <p:nvPr>
            <p:ph type="ftr" sz="quarter" idx="11"/>
          </p:nvPr>
        </p:nvSpPr>
        <p:spPr/>
        <p:txBody>
          <a:bodyPr/>
          <a:lstStyle>
            <a:lvl1pPr>
              <a:defRPr>
                <a:solidFill>
                  <a:srgbClr val="6C6463"/>
                </a:solidFill>
              </a:defRPr>
            </a:lvl1pPr>
          </a:lstStyle>
          <a:p>
            <a:r>
              <a:rPr lang="en-US"/>
              <a:t>FOOTER GOES HERE</a:t>
            </a:r>
          </a:p>
        </p:txBody>
      </p:sp>
      <p:sp>
        <p:nvSpPr>
          <p:cNvPr id="7" name="Slide Number Placeholder 6"/>
          <p:cNvSpPr>
            <a:spLocks noGrp="1"/>
          </p:cNvSpPr>
          <p:nvPr>
            <p:ph type="sldNum" sz="quarter" idx="12"/>
          </p:nvPr>
        </p:nvSpPr>
        <p:spPr/>
        <p:txBody>
          <a:bodyPr/>
          <a:lstStyle>
            <a:lvl1pPr>
              <a:defRPr>
                <a:solidFill>
                  <a:srgbClr val="6C6463"/>
                </a:solidFill>
              </a:defRPr>
            </a:lvl1pPr>
          </a:lstStyle>
          <a:p>
            <a:fld id="{42782948-4DBE-204D-AB9E-B65E067054AE}" type="slidenum">
              <a:rPr lang="en-US" smtClean="0"/>
              <a:pPr/>
              <a:t>‹#›</a:t>
            </a:fld>
            <a:endParaRPr lang="en-US"/>
          </a:p>
        </p:txBody>
      </p:sp>
      <p:sp>
        <p:nvSpPr>
          <p:cNvPr id="9" name="Title 1"/>
          <p:cNvSpPr>
            <a:spLocks noGrp="1"/>
          </p:cNvSpPr>
          <p:nvPr>
            <p:ph type="title" hasCustomPrompt="1"/>
          </p:nvPr>
        </p:nvSpPr>
        <p:spPr>
          <a:xfrm>
            <a:off x="686104" y="457200"/>
            <a:ext cx="7772400" cy="914400"/>
          </a:xfrm>
        </p:spPr>
        <p:txBody>
          <a:bodyPr anchor="b" anchorCtr="0">
            <a:spAutoFit/>
          </a:bodyPr>
          <a:lstStyle>
            <a:lvl1pPr>
              <a:defRPr>
                <a:solidFill>
                  <a:srgbClr val="0067B9"/>
                </a:solidFill>
              </a:defRPr>
            </a:lvl1pPr>
          </a:lstStyle>
          <a:p>
            <a:r>
              <a:rPr lang="en-US"/>
              <a:t>CLICK TO EDIT MASTER TITLE STYLE</a:t>
            </a:r>
          </a:p>
        </p:txBody>
      </p:sp>
      <p:sp>
        <p:nvSpPr>
          <p:cNvPr id="10" name="Content Placeholder 3"/>
          <p:cNvSpPr>
            <a:spLocks noGrp="1"/>
          </p:cNvSpPr>
          <p:nvPr>
            <p:ph sz="half" idx="13"/>
          </p:nvPr>
        </p:nvSpPr>
        <p:spPr>
          <a:xfrm>
            <a:off x="3314548" y="1600200"/>
            <a:ext cx="2514904" cy="4572000"/>
          </a:xfrm>
        </p:spPr>
        <p:txBody>
          <a:bodyPr>
            <a:normAutofit/>
          </a:bodyPr>
          <a:lstStyle>
            <a:lvl1pPr>
              <a:defRPr sz="2000">
                <a:solidFill>
                  <a:srgbClr val="6C6463"/>
                </a:solidFill>
              </a:defRPr>
            </a:lvl1pPr>
            <a:lvl2pPr>
              <a:defRPr sz="1800">
                <a:solidFill>
                  <a:srgbClr val="6C6463"/>
                </a:solidFill>
              </a:defRPr>
            </a:lvl2pPr>
            <a:lvl3pPr>
              <a:defRPr sz="1600">
                <a:solidFill>
                  <a:srgbClr val="6C6463"/>
                </a:solidFill>
              </a:defRPr>
            </a:lvl3pPr>
            <a:lvl4pPr>
              <a:defRPr sz="1400">
                <a:solidFill>
                  <a:srgbClr val="6C6463"/>
                </a:solidFill>
              </a:defRPr>
            </a:lvl4pPr>
            <a:lvl5pPr>
              <a:defRPr sz="1600">
                <a:solidFill>
                  <a:srgbClr val="FFFFFF"/>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264766682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lue/White 1 Content + Bottom Photo">
    <p:bg>
      <p:bgPr>
        <a:solidFill>
          <a:schemeClr val="bg1"/>
        </a:solidFill>
        <a:effectLst/>
      </p:bgPr>
    </p:bg>
    <p:spTree>
      <p:nvGrpSpPr>
        <p:cNvPr id="1" name=""/>
        <p:cNvGrpSpPr/>
        <p:nvPr/>
      </p:nvGrpSpPr>
      <p:grpSpPr>
        <a:xfrm>
          <a:off x="0" y="0"/>
          <a:ext cx="0" cy="0"/>
          <a:chOff x="0" y="0"/>
          <a:chExt cx="0" cy="0"/>
        </a:xfrm>
      </p:grpSpPr>
      <p:sp>
        <p:nvSpPr>
          <p:cNvPr id="15" name="Picture Placeholder 3"/>
          <p:cNvSpPr>
            <a:spLocks noGrp="1"/>
          </p:cNvSpPr>
          <p:nvPr>
            <p:ph type="pic" sz="quarter" idx="10" hasCustomPrompt="1"/>
          </p:nvPr>
        </p:nvSpPr>
        <p:spPr>
          <a:xfrm>
            <a:off x="152400" y="3429000"/>
            <a:ext cx="8839200" cy="3276600"/>
          </a:xfrm>
          <a:solidFill>
            <a:srgbClr val="E7E7E5"/>
          </a:solidFill>
        </p:spPr>
        <p:txBody>
          <a:bodyPr>
            <a:normAutofit/>
          </a:bodyPr>
          <a:lstStyle>
            <a:lvl1pPr marL="0" marR="0" indent="0" algn="l" defTabSz="457200" rtl="0" eaLnBrk="1" fontAlgn="auto" latinLnBrk="0" hangingPunct="1">
              <a:lnSpc>
                <a:spcPct val="100000"/>
              </a:lnSpc>
              <a:spcBef>
                <a:spcPct val="20000"/>
              </a:spcBef>
              <a:spcAft>
                <a:spcPts val="0"/>
              </a:spcAft>
              <a:buClrTx/>
              <a:buSzTx/>
              <a:buFont typeface="Arial"/>
              <a:buNone/>
              <a:tabLst/>
              <a:defRPr sz="1200">
                <a:solidFill>
                  <a:srgbClr val="6C6463"/>
                </a:solidFill>
              </a:defRPr>
            </a:lvl1pPr>
          </a:lstStyle>
          <a:p>
            <a:r>
              <a:rPr lang="en-US"/>
              <a:t>ADD PHOTO HERE</a:t>
            </a:r>
          </a:p>
        </p:txBody>
      </p:sp>
      <p:sp>
        <p:nvSpPr>
          <p:cNvPr id="16" name="Text Placeholder 4"/>
          <p:cNvSpPr>
            <a:spLocks noGrp="1"/>
          </p:cNvSpPr>
          <p:nvPr>
            <p:ph type="body" sz="quarter" idx="12" hasCustomPrompt="1"/>
          </p:nvPr>
        </p:nvSpPr>
        <p:spPr>
          <a:xfrm rot="16200000">
            <a:off x="7527667" y="4708266"/>
            <a:ext cx="2743200" cy="184666"/>
          </a:xfrm>
        </p:spPr>
        <p:txBody>
          <a:bodyPr>
            <a:spAutoFit/>
          </a:bodyPr>
          <a:lstStyle>
            <a:lvl1pPr marL="0" indent="0" algn="r">
              <a:buNone/>
              <a:defRPr sz="600" baseline="0">
                <a:solidFill>
                  <a:srgbClr val="FFFFFF"/>
                </a:solidFill>
              </a:defRPr>
            </a:lvl1pPr>
            <a:lvl2pPr marL="230187" indent="0">
              <a:buNone/>
              <a:defRPr sz="1800">
                <a:solidFill>
                  <a:schemeClr val="bg1"/>
                </a:solidFill>
              </a:defRPr>
            </a:lvl2pPr>
            <a:lvl3pPr marL="460375" indent="0">
              <a:buNone/>
              <a:defRPr sz="1600">
                <a:solidFill>
                  <a:schemeClr val="bg1"/>
                </a:solidFill>
              </a:defRPr>
            </a:lvl3pPr>
            <a:lvl4pPr marL="684212" indent="0">
              <a:buNone/>
              <a:defRPr sz="1400">
                <a:solidFill>
                  <a:schemeClr val="bg1"/>
                </a:solidFill>
              </a:defRPr>
            </a:lvl4pPr>
            <a:lvl5pPr marL="1025525" indent="0">
              <a:buNone/>
              <a:defRPr sz="1200">
                <a:solidFill>
                  <a:schemeClr val="bg1"/>
                </a:solidFill>
              </a:defRPr>
            </a:lvl5pPr>
          </a:lstStyle>
          <a:p>
            <a:pPr lvl="0"/>
            <a:r>
              <a:rPr lang="en-US"/>
              <a:t>ADD PHOTO CREDIT HERE</a:t>
            </a:r>
          </a:p>
        </p:txBody>
      </p:sp>
      <p:sp>
        <p:nvSpPr>
          <p:cNvPr id="3" name="Content Placeholder 2"/>
          <p:cNvSpPr>
            <a:spLocks noGrp="1"/>
          </p:cNvSpPr>
          <p:nvPr>
            <p:ph idx="1"/>
          </p:nvPr>
        </p:nvSpPr>
        <p:spPr>
          <a:xfrm>
            <a:off x="685800" y="1600200"/>
            <a:ext cx="7772400" cy="1600200"/>
          </a:xfrm>
        </p:spPr>
        <p:txBody>
          <a:bodyPr/>
          <a:lstStyle>
            <a:lvl1pPr>
              <a:defRPr>
                <a:solidFill>
                  <a:srgbClr val="6C6463"/>
                </a:solidFill>
              </a:defRPr>
            </a:lvl1pPr>
            <a:lvl2pPr>
              <a:defRPr>
                <a:solidFill>
                  <a:srgbClr val="6C6463"/>
                </a:solidFill>
              </a:defRPr>
            </a:lvl2pPr>
            <a:lvl3pPr>
              <a:defRPr>
                <a:solidFill>
                  <a:srgbClr val="6C6463"/>
                </a:solidFill>
              </a:defRPr>
            </a:lvl3pPr>
            <a:lvl4pPr>
              <a:defRPr>
                <a:solidFill>
                  <a:srgbClr val="6C6463"/>
                </a:solidFill>
              </a:defRPr>
            </a:lvl4pPr>
            <a:lvl5pPr>
              <a:defRPr>
                <a:solidFill>
                  <a:srgbClr val="FFFFFF"/>
                </a:solidFill>
              </a:defRPr>
            </a:lvl5pPr>
          </a:lstStyle>
          <a:p>
            <a:pPr lvl="0"/>
            <a:r>
              <a:rPr lang="en-US"/>
              <a:t>Click to edit Master text styles</a:t>
            </a:r>
          </a:p>
          <a:p>
            <a:pPr lvl="1"/>
            <a:r>
              <a:rPr lang="en-US"/>
              <a:t>Second level</a:t>
            </a:r>
          </a:p>
        </p:txBody>
      </p:sp>
      <p:sp>
        <p:nvSpPr>
          <p:cNvPr id="9" name="Date Placeholder 3"/>
          <p:cNvSpPr>
            <a:spLocks noGrp="1"/>
          </p:cNvSpPr>
          <p:nvPr>
            <p:ph type="dt" sz="half" idx="2"/>
          </p:nvPr>
        </p:nvSpPr>
        <p:spPr>
          <a:xfrm>
            <a:off x="152400" y="6520934"/>
            <a:ext cx="2133600" cy="184666"/>
          </a:xfrm>
          <a:prstGeom prst="rect">
            <a:avLst/>
          </a:prstGeom>
        </p:spPr>
        <p:txBody>
          <a:bodyPr vert="horz" lIns="91440" tIns="45720" rIns="91440" bIns="45720" rtlCol="0" anchor="ctr">
            <a:spAutoFit/>
          </a:bodyPr>
          <a:lstStyle>
            <a:lvl1pPr algn="l">
              <a:defRPr sz="600" b="0" i="0">
                <a:solidFill>
                  <a:srgbClr val="FFFFFF"/>
                </a:solidFill>
                <a:latin typeface="Gill Sans MT"/>
                <a:cs typeface="Gill Sans MT"/>
              </a:defRPr>
            </a:lvl1pPr>
          </a:lstStyle>
          <a:p>
            <a:fld id="{CC5128C9-9DCF-47C2-8240-F05B33AF605F}" type="datetime1">
              <a:rPr lang="en-US" smtClean="0"/>
              <a:t>3/9/2022</a:t>
            </a:fld>
            <a:endParaRPr lang="en-US"/>
          </a:p>
        </p:txBody>
      </p:sp>
      <p:sp>
        <p:nvSpPr>
          <p:cNvPr id="10" name="Footer Placeholder 4"/>
          <p:cNvSpPr>
            <a:spLocks noGrp="1"/>
          </p:cNvSpPr>
          <p:nvPr>
            <p:ph type="ftr" sz="quarter" idx="3"/>
          </p:nvPr>
        </p:nvSpPr>
        <p:spPr>
          <a:xfrm>
            <a:off x="3124200" y="6520934"/>
            <a:ext cx="2895600" cy="184666"/>
          </a:xfrm>
          <a:prstGeom prst="rect">
            <a:avLst/>
          </a:prstGeom>
        </p:spPr>
        <p:txBody>
          <a:bodyPr vert="horz" lIns="91440" tIns="45720" rIns="91440" bIns="45720" rtlCol="0" anchor="ctr">
            <a:spAutoFit/>
          </a:bodyPr>
          <a:lstStyle>
            <a:lvl1pPr algn="ctr">
              <a:defRPr sz="600" b="0" i="0">
                <a:solidFill>
                  <a:srgbClr val="FFFFFF"/>
                </a:solidFill>
                <a:latin typeface="Gill Sans MT"/>
                <a:cs typeface="Gill Sans MT"/>
              </a:defRPr>
            </a:lvl1pPr>
          </a:lstStyle>
          <a:p>
            <a:r>
              <a:rPr lang="en-US"/>
              <a:t>FOOTER GOES HERE</a:t>
            </a:r>
          </a:p>
        </p:txBody>
      </p:sp>
      <p:sp>
        <p:nvSpPr>
          <p:cNvPr id="11" name="Slide Number Placeholder 5"/>
          <p:cNvSpPr>
            <a:spLocks noGrp="1"/>
          </p:cNvSpPr>
          <p:nvPr>
            <p:ph type="sldNum" sz="quarter" idx="4"/>
          </p:nvPr>
        </p:nvSpPr>
        <p:spPr>
          <a:xfrm>
            <a:off x="6858000" y="6520934"/>
            <a:ext cx="2133600" cy="184666"/>
          </a:xfrm>
          <a:prstGeom prst="rect">
            <a:avLst/>
          </a:prstGeom>
        </p:spPr>
        <p:txBody>
          <a:bodyPr vert="horz" lIns="91440" tIns="45720" rIns="91440" bIns="45720" rtlCol="0" anchor="ctr">
            <a:spAutoFit/>
          </a:bodyPr>
          <a:lstStyle>
            <a:lvl1pPr algn="r">
              <a:defRPr sz="600" b="0" i="0">
                <a:solidFill>
                  <a:srgbClr val="FFFFFF"/>
                </a:solidFill>
                <a:latin typeface="Gill Sans MT"/>
                <a:cs typeface="Gill Sans MT"/>
              </a:defRPr>
            </a:lvl1pPr>
          </a:lstStyle>
          <a:p>
            <a:fld id="{42782948-4DBE-204D-AB9E-B65E067054AE}" type="slidenum">
              <a:rPr lang="en-US" smtClean="0"/>
              <a:pPr/>
              <a:t>‹#›</a:t>
            </a:fld>
            <a:endParaRPr lang="en-US"/>
          </a:p>
        </p:txBody>
      </p:sp>
      <p:sp>
        <p:nvSpPr>
          <p:cNvPr id="13" name="Title 1"/>
          <p:cNvSpPr>
            <a:spLocks noGrp="1"/>
          </p:cNvSpPr>
          <p:nvPr>
            <p:ph type="title" hasCustomPrompt="1"/>
          </p:nvPr>
        </p:nvSpPr>
        <p:spPr>
          <a:xfrm>
            <a:off x="686104" y="457200"/>
            <a:ext cx="7772400" cy="914400"/>
          </a:xfrm>
        </p:spPr>
        <p:txBody>
          <a:bodyPr anchor="b" anchorCtr="0">
            <a:spAutoFit/>
          </a:bodyPr>
          <a:lstStyle>
            <a:lvl1pPr>
              <a:defRPr>
                <a:solidFill>
                  <a:srgbClr val="0067B9"/>
                </a:solidFill>
              </a:defRPr>
            </a:lvl1pPr>
          </a:lstStyle>
          <a:p>
            <a:r>
              <a:rPr lang="en-US"/>
              <a:t>CLICK TO EDIT MASTER TITLE STYLE</a:t>
            </a:r>
          </a:p>
        </p:txBody>
      </p:sp>
    </p:spTree>
    <p:extLst>
      <p:ext uri="{BB962C8B-B14F-4D97-AF65-F5344CB8AC3E}">
        <p14:creationId xmlns:p14="http://schemas.microsoft.com/office/powerpoint/2010/main" val="312510409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ue/White 1 Content + Right Photo">
    <p:bg>
      <p:bgPr>
        <a:solidFill>
          <a:schemeClr val="bg1"/>
        </a:solidFill>
        <a:effectLst/>
      </p:bgPr>
    </p:bg>
    <p:spTree>
      <p:nvGrpSpPr>
        <p:cNvPr id="1" name=""/>
        <p:cNvGrpSpPr/>
        <p:nvPr/>
      </p:nvGrpSpPr>
      <p:grpSpPr>
        <a:xfrm>
          <a:off x="0" y="0"/>
          <a:ext cx="0" cy="0"/>
          <a:chOff x="0" y="0"/>
          <a:chExt cx="0" cy="0"/>
        </a:xfrm>
      </p:grpSpPr>
      <p:sp>
        <p:nvSpPr>
          <p:cNvPr id="10" name="Picture Placeholder 3"/>
          <p:cNvSpPr>
            <a:spLocks noGrp="1"/>
          </p:cNvSpPr>
          <p:nvPr>
            <p:ph type="pic" sz="quarter" idx="10" hasCustomPrompt="1"/>
          </p:nvPr>
        </p:nvSpPr>
        <p:spPr>
          <a:xfrm>
            <a:off x="4572000" y="152400"/>
            <a:ext cx="4419600" cy="6553200"/>
          </a:xfrm>
          <a:solidFill>
            <a:srgbClr val="E7E7E5"/>
          </a:solidFill>
        </p:spPr>
        <p:txBody>
          <a:bodyPr>
            <a:normAutofit/>
          </a:bodyPr>
          <a:lstStyle>
            <a:lvl1pPr marL="0" marR="0" indent="0" algn="l" defTabSz="457200" rtl="0" eaLnBrk="1" fontAlgn="auto" latinLnBrk="0" hangingPunct="1">
              <a:lnSpc>
                <a:spcPct val="100000"/>
              </a:lnSpc>
              <a:spcBef>
                <a:spcPct val="20000"/>
              </a:spcBef>
              <a:spcAft>
                <a:spcPts val="0"/>
              </a:spcAft>
              <a:buClrTx/>
              <a:buSzTx/>
              <a:buFont typeface="Arial"/>
              <a:buNone/>
              <a:tabLst/>
              <a:defRPr sz="1200">
                <a:solidFill>
                  <a:srgbClr val="6C6463"/>
                </a:solidFill>
              </a:defRPr>
            </a:lvl1pPr>
          </a:lstStyle>
          <a:p>
            <a:r>
              <a:rPr lang="en-US"/>
              <a:t>ADD PHOTO HERE</a:t>
            </a:r>
          </a:p>
        </p:txBody>
      </p:sp>
      <p:sp>
        <p:nvSpPr>
          <p:cNvPr id="9" name="Date Placeholder 3"/>
          <p:cNvSpPr>
            <a:spLocks noGrp="1"/>
          </p:cNvSpPr>
          <p:nvPr>
            <p:ph type="dt" sz="half" idx="2"/>
          </p:nvPr>
        </p:nvSpPr>
        <p:spPr>
          <a:xfrm>
            <a:off x="152400" y="6520934"/>
            <a:ext cx="2133600" cy="184666"/>
          </a:xfrm>
          <a:prstGeom prst="rect">
            <a:avLst/>
          </a:prstGeom>
        </p:spPr>
        <p:txBody>
          <a:bodyPr vert="horz" lIns="91440" tIns="45720" rIns="91440" bIns="45720" rtlCol="0" anchor="ctr">
            <a:spAutoFit/>
          </a:bodyPr>
          <a:lstStyle>
            <a:lvl1pPr algn="l">
              <a:defRPr sz="600" b="0" i="0">
                <a:solidFill>
                  <a:srgbClr val="6C6463"/>
                </a:solidFill>
                <a:latin typeface="Gill Sans MT"/>
                <a:cs typeface="Gill Sans MT"/>
              </a:defRPr>
            </a:lvl1pPr>
          </a:lstStyle>
          <a:p>
            <a:fld id="{9DE0A45C-80B3-4F65-A081-7AC289D0909A}" type="datetime1">
              <a:rPr lang="en-US" smtClean="0"/>
              <a:t>3/9/2022</a:t>
            </a:fld>
            <a:endParaRPr lang="en-US"/>
          </a:p>
        </p:txBody>
      </p:sp>
      <p:sp>
        <p:nvSpPr>
          <p:cNvPr id="11" name="Slide Number Placeholder 5"/>
          <p:cNvSpPr>
            <a:spLocks noGrp="1"/>
          </p:cNvSpPr>
          <p:nvPr>
            <p:ph type="sldNum" sz="quarter" idx="4"/>
          </p:nvPr>
        </p:nvSpPr>
        <p:spPr>
          <a:xfrm>
            <a:off x="6858000" y="6520934"/>
            <a:ext cx="2133600" cy="184666"/>
          </a:xfrm>
          <a:prstGeom prst="rect">
            <a:avLst/>
          </a:prstGeom>
        </p:spPr>
        <p:txBody>
          <a:bodyPr vert="horz" lIns="91440" tIns="45720" rIns="91440" bIns="45720" rtlCol="0" anchor="ctr">
            <a:spAutoFit/>
          </a:bodyPr>
          <a:lstStyle>
            <a:lvl1pPr algn="r">
              <a:defRPr sz="600" b="0" i="0">
                <a:solidFill>
                  <a:srgbClr val="FFFFFF"/>
                </a:solidFill>
                <a:latin typeface="Gill Sans MT"/>
                <a:cs typeface="Gill Sans MT"/>
              </a:defRPr>
            </a:lvl1pPr>
          </a:lstStyle>
          <a:p>
            <a:fld id="{42782948-4DBE-204D-AB9E-B65E067054AE}" type="slidenum">
              <a:rPr lang="en-US" smtClean="0"/>
              <a:pPr/>
              <a:t>‹#›</a:t>
            </a:fld>
            <a:endParaRPr lang="en-US"/>
          </a:p>
        </p:txBody>
      </p:sp>
      <p:sp>
        <p:nvSpPr>
          <p:cNvPr id="14" name="Content Placeholder 2"/>
          <p:cNvSpPr>
            <a:spLocks noGrp="1"/>
          </p:cNvSpPr>
          <p:nvPr>
            <p:ph idx="1"/>
          </p:nvPr>
        </p:nvSpPr>
        <p:spPr>
          <a:xfrm>
            <a:off x="685800" y="2057400"/>
            <a:ext cx="3657600" cy="4114800"/>
          </a:xfrm>
        </p:spPr>
        <p:txBody>
          <a:bodyPr>
            <a:normAutofit/>
          </a:bodyPr>
          <a:lstStyle>
            <a:lvl1pPr>
              <a:defRPr sz="2000">
                <a:solidFill>
                  <a:srgbClr val="6C6463"/>
                </a:solidFill>
              </a:defRPr>
            </a:lvl1pPr>
            <a:lvl2pPr>
              <a:defRPr sz="1800">
                <a:solidFill>
                  <a:srgbClr val="6C6463"/>
                </a:solidFill>
              </a:defRPr>
            </a:lvl2pPr>
            <a:lvl3pPr>
              <a:defRPr sz="1600">
                <a:solidFill>
                  <a:srgbClr val="6C6463"/>
                </a:solidFill>
              </a:defRPr>
            </a:lvl3pPr>
            <a:lvl4pPr>
              <a:defRPr sz="1400">
                <a:solidFill>
                  <a:srgbClr val="6C6463"/>
                </a:solidFill>
              </a:defRPr>
            </a:lvl4pPr>
            <a:lvl5pPr>
              <a:defRPr>
                <a:solidFill>
                  <a:srgbClr val="FFFFFF"/>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5" name="Title 1"/>
          <p:cNvSpPr>
            <a:spLocks noGrp="1"/>
          </p:cNvSpPr>
          <p:nvPr>
            <p:ph type="title" hasCustomPrompt="1"/>
          </p:nvPr>
        </p:nvSpPr>
        <p:spPr>
          <a:xfrm>
            <a:off x="685800" y="408204"/>
            <a:ext cx="3657296" cy="1389888"/>
          </a:xfrm>
        </p:spPr>
        <p:txBody>
          <a:bodyPr wrap="square" anchor="b" anchorCtr="0">
            <a:spAutoFit/>
          </a:bodyPr>
          <a:lstStyle>
            <a:lvl1pPr>
              <a:defRPr>
                <a:solidFill>
                  <a:srgbClr val="0067B9"/>
                </a:solidFill>
              </a:defRPr>
            </a:lvl1pPr>
          </a:lstStyle>
          <a:p>
            <a:r>
              <a:rPr lang="en-US"/>
              <a:t>CLICK TO EDIT MASTER TITLE STYLE</a:t>
            </a:r>
          </a:p>
        </p:txBody>
      </p:sp>
      <p:sp>
        <p:nvSpPr>
          <p:cNvPr id="13" name="Text Placeholder 4"/>
          <p:cNvSpPr>
            <a:spLocks noGrp="1"/>
          </p:cNvSpPr>
          <p:nvPr>
            <p:ph type="body" sz="quarter" idx="12" hasCustomPrompt="1"/>
          </p:nvPr>
        </p:nvSpPr>
        <p:spPr>
          <a:xfrm rot="16200000">
            <a:off x="7527667" y="1431666"/>
            <a:ext cx="2743200" cy="184666"/>
          </a:xfrm>
        </p:spPr>
        <p:txBody>
          <a:bodyPr>
            <a:spAutoFit/>
          </a:bodyPr>
          <a:lstStyle>
            <a:lvl1pPr marL="0" indent="0" algn="r">
              <a:buNone/>
              <a:defRPr sz="600" baseline="0">
                <a:solidFill>
                  <a:srgbClr val="FFFFFF"/>
                </a:solidFill>
              </a:defRPr>
            </a:lvl1pPr>
            <a:lvl2pPr marL="230187" indent="0">
              <a:buNone/>
              <a:defRPr sz="1800">
                <a:solidFill>
                  <a:schemeClr val="bg1"/>
                </a:solidFill>
              </a:defRPr>
            </a:lvl2pPr>
            <a:lvl3pPr marL="460375" indent="0">
              <a:buNone/>
              <a:defRPr sz="1600">
                <a:solidFill>
                  <a:schemeClr val="bg1"/>
                </a:solidFill>
              </a:defRPr>
            </a:lvl3pPr>
            <a:lvl4pPr marL="684212" indent="0">
              <a:buNone/>
              <a:defRPr sz="1400">
                <a:solidFill>
                  <a:schemeClr val="bg1"/>
                </a:solidFill>
              </a:defRPr>
            </a:lvl4pPr>
            <a:lvl5pPr marL="1025525" indent="0">
              <a:buNone/>
              <a:defRPr sz="1200">
                <a:solidFill>
                  <a:schemeClr val="bg1"/>
                </a:solidFill>
              </a:defRPr>
            </a:lvl5pPr>
          </a:lstStyle>
          <a:p>
            <a:pPr lvl="0"/>
            <a:r>
              <a:rPr lang="en-US"/>
              <a:t>ADD PHOTO CREDIT HERE</a:t>
            </a:r>
          </a:p>
        </p:txBody>
      </p:sp>
    </p:spTree>
    <p:extLst>
      <p:ext uri="{BB962C8B-B14F-4D97-AF65-F5344CB8AC3E}">
        <p14:creationId xmlns:p14="http://schemas.microsoft.com/office/powerpoint/2010/main" val="17967461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reserve="1">
  <p:cSld name="Divider - Full Red">
    <p:bg>
      <p:bgPr>
        <a:solidFill>
          <a:srgbClr val="BA0C2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143000" y="827782"/>
            <a:ext cx="5486400" cy="1077218"/>
          </a:xfrm>
        </p:spPr>
        <p:txBody>
          <a:bodyPr wrap="square" anchor="t" anchorCtr="0">
            <a:spAutoFit/>
          </a:bodyPr>
          <a:lstStyle>
            <a:lvl1pPr>
              <a:defRPr sz="3200">
                <a:solidFill>
                  <a:srgbClr val="FFFFFF"/>
                </a:solidFill>
              </a:defRPr>
            </a:lvl1pPr>
          </a:lstStyle>
          <a:p>
            <a:r>
              <a:rPr lang="en-US"/>
              <a:t>CLICK TO EDIT MASTER TITLE STYLE</a:t>
            </a:r>
          </a:p>
        </p:txBody>
      </p:sp>
      <p:sp>
        <p:nvSpPr>
          <p:cNvPr id="3" name="Date Placeholder 2"/>
          <p:cNvSpPr>
            <a:spLocks noGrp="1"/>
          </p:cNvSpPr>
          <p:nvPr>
            <p:ph type="dt" sz="half" idx="10"/>
          </p:nvPr>
        </p:nvSpPr>
        <p:spPr/>
        <p:txBody>
          <a:bodyPr/>
          <a:lstStyle>
            <a:lvl1pPr>
              <a:defRPr>
                <a:solidFill>
                  <a:srgbClr val="FFFFFF"/>
                </a:solidFill>
              </a:defRPr>
            </a:lvl1pPr>
          </a:lstStyle>
          <a:p>
            <a:fld id="{A7AAC2B8-19D9-4BC9-9BE0-E718AAEE18C0}" type="datetime1">
              <a:rPr lang="en-US" smtClean="0"/>
              <a:t>3/9/2022</a:t>
            </a:fld>
            <a:endParaRPr lang="en-US"/>
          </a:p>
        </p:txBody>
      </p:sp>
      <p:sp>
        <p:nvSpPr>
          <p:cNvPr id="4" name="Footer Placeholder 3"/>
          <p:cNvSpPr>
            <a:spLocks noGrp="1"/>
          </p:cNvSpPr>
          <p:nvPr>
            <p:ph type="ftr" sz="quarter" idx="11"/>
          </p:nvPr>
        </p:nvSpPr>
        <p:spPr/>
        <p:txBody>
          <a:bodyPr/>
          <a:lstStyle>
            <a:lvl1pPr>
              <a:defRPr>
                <a:solidFill>
                  <a:srgbClr val="FFFFFF"/>
                </a:solidFill>
              </a:defRPr>
            </a:lvl1pPr>
          </a:lstStyle>
          <a:p>
            <a:r>
              <a:rPr lang="en-US"/>
              <a:t>FOOTER GOES HERE</a:t>
            </a:r>
          </a:p>
        </p:txBody>
      </p:sp>
      <p:sp>
        <p:nvSpPr>
          <p:cNvPr id="5" name="Slide Number Placeholder 4"/>
          <p:cNvSpPr>
            <a:spLocks noGrp="1"/>
          </p:cNvSpPr>
          <p:nvPr>
            <p:ph type="sldNum" sz="quarter" idx="12"/>
          </p:nvPr>
        </p:nvSpPr>
        <p:spPr/>
        <p:txBody>
          <a:bodyPr/>
          <a:lstStyle>
            <a:lvl1pPr>
              <a:defRPr>
                <a:solidFill>
                  <a:srgbClr val="FFFFFF"/>
                </a:solidFill>
              </a:defRPr>
            </a:lvl1pPr>
          </a:lstStyle>
          <a:p>
            <a:fld id="{42782948-4DBE-204D-AB9E-B65E067054AE}" type="slidenum">
              <a:rPr lang="en-US" smtClean="0"/>
              <a:pPr/>
              <a:t>‹#›</a:t>
            </a:fld>
            <a:endParaRPr lang="en-US"/>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92285" y="5943600"/>
            <a:ext cx="1524000" cy="457200"/>
          </a:xfrm>
          <a:prstGeom prst="rect">
            <a:avLst/>
          </a:prstGeom>
        </p:spPr>
      </p:pic>
      <p:cxnSp>
        <p:nvCxnSpPr>
          <p:cNvPr id="7" name="Straight Connector 6"/>
          <p:cNvCxnSpPr/>
          <p:nvPr userDrawn="1"/>
        </p:nvCxnSpPr>
        <p:spPr>
          <a:xfrm>
            <a:off x="746760" y="990600"/>
            <a:ext cx="320040" cy="0"/>
          </a:xfrm>
          <a:prstGeom prst="line">
            <a:avLst/>
          </a:prstGeom>
          <a:ln w="19050">
            <a:solidFill>
              <a:srgbClr val="FFFFFF"/>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349637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Blue/White Title + Left Photo">
    <p:bg>
      <p:bgPr>
        <a:solidFill>
          <a:schemeClr val="bg1"/>
        </a:solidFill>
        <a:effectLst/>
      </p:bgPr>
    </p:bg>
    <p:spTree>
      <p:nvGrpSpPr>
        <p:cNvPr id="1" name=""/>
        <p:cNvGrpSpPr/>
        <p:nvPr/>
      </p:nvGrpSpPr>
      <p:grpSpPr>
        <a:xfrm>
          <a:off x="0" y="0"/>
          <a:ext cx="0" cy="0"/>
          <a:chOff x="0" y="0"/>
          <a:chExt cx="0" cy="0"/>
        </a:xfrm>
      </p:grpSpPr>
      <p:sp>
        <p:nvSpPr>
          <p:cNvPr id="10" name="Picture Placeholder 3"/>
          <p:cNvSpPr>
            <a:spLocks noGrp="1"/>
          </p:cNvSpPr>
          <p:nvPr>
            <p:ph type="pic" sz="quarter" idx="10" hasCustomPrompt="1"/>
          </p:nvPr>
        </p:nvSpPr>
        <p:spPr>
          <a:xfrm>
            <a:off x="152400" y="152400"/>
            <a:ext cx="4419600" cy="6553200"/>
          </a:xfrm>
          <a:solidFill>
            <a:srgbClr val="E7E7E5"/>
          </a:solidFill>
        </p:spPr>
        <p:txBody>
          <a:bodyPr>
            <a:normAutofit/>
          </a:bodyPr>
          <a:lstStyle>
            <a:lvl1pPr marL="0" marR="0" indent="0" algn="l" defTabSz="457200" rtl="0" eaLnBrk="1" fontAlgn="auto" latinLnBrk="0" hangingPunct="1">
              <a:lnSpc>
                <a:spcPct val="100000"/>
              </a:lnSpc>
              <a:spcBef>
                <a:spcPct val="20000"/>
              </a:spcBef>
              <a:spcAft>
                <a:spcPts val="0"/>
              </a:spcAft>
              <a:buClrTx/>
              <a:buSzTx/>
              <a:buFont typeface="Arial"/>
              <a:buNone/>
              <a:tabLst/>
              <a:defRPr sz="1200">
                <a:solidFill>
                  <a:srgbClr val="6C6463"/>
                </a:solidFill>
              </a:defRPr>
            </a:lvl1pPr>
          </a:lstStyle>
          <a:p>
            <a:r>
              <a:rPr lang="en-US"/>
              <a:t>ADD PHOTO HERE</a:t>
            </a:r>
          </a:p>
        </p:txBody>
      </p:sp>
      <p:sp>
        <p:nvSpPr>
          <p:cNvPr id="9" name="Date Placeholder 3"/>
          <p:cNvSpPr>
            <a:spLocks noGrp="1"/>
          </p:cNvSpPr>
          <p:nvPr>
            <p:ph type="dt" sz="half" idx="2"/>
          </p:nvPr>
        </p:nvSpPr>
        <p:spPr>
          <a:xfrm>
            <a:off x="152400" y="6520934"/>
            <a:ext cx="2133600" cy="184666"/>
          </a:xfrm>
          <a:prstGeom prst="rect">
            <a:avLst/>
          </a:prstGeom>
        </p:spPr>
        <p:txBody>
          <a:bodyPr vert="horz" lIns="91440" tIns="45720" rIns="91440" bIns="45720" rtlCol="0" anchor="ctr">
            <a:spAutoFit/>
          </a:bodyPr>
          <a:lstStyle>
            <a:lvl1pPr algn="l">
              <a:defRPr sz="600" b="0" i="0">
                <a:solidFill>
                  <a:schemeClr val="bg1"/>
                </a:solidFill>
                <a:latin typeface="Gill Sans MT"/>
                <a:cs typeface="Gill Sans MT"/>
              </a:defRPr>
            </a:lvl1pPr>
          </a:lstStyle>
          <a:p>
            <a:fld id="{4133AC67-963C-4D73-9F6C-00A27B2F2F8B}" type="datetime1">
              <a:rPr lang="en-US" smtClean="0"/>
              <a:t>3/9/2022</a:t>
            </a:fld>
            <a:endParaRPr lang="en-US"/>
          </a:p>
        </p:txBody>
      </p:sp>
      <p:sp>
        <p:nvSpPr>
          <p:cNvPr id="11" name="Slide Number Placeholder 5"/>
          <p:cNvSpPr>
            <a:spLocks noGrp="1"/>
          </p:cNvSpPr>
          <p:nvPr>
            <p:ph type="sldNum" sz="quarter" idx="4"/>
          </p:nvPr>
        </p:nvSpPr>
        <p:spPr>
          <a:xfrm>
            <a:off x="6858000" y="6520934"/>
            <a:ext cx="2133600" cy="184666"/>
          </a:xfrm>
          <a:prstGeom prst="rect">
            <a:avLst/>
          </a:prstGeom>
        </p:spPr>
        <p:txBody>
          <a:bodyPr vert="horz" lIns="91440" tIns="45720" rIns="91440" bIns="45720" rtlCol="0" anchor="ctr">
            <a:spAutoFit/>
          </a:bodyPr>
          <a:lstStyle>
            <a:lvl1pPr algn="r">
              <a:defRPr sz="600" b="0" i="0">
                <a:solidFill>
                  <a:srgbClr val="6C6463"/>
                </a:solidFill>
                <a:latin typeface="Gill Sans MT"/>
                <a:cs typeface="Gill Sans MT"/>
              </a:defRPr>
            </a:lvl1pPr>
          </a:lstStyle>
          <a:p>
            <a:fld id="{42782948-4DBE-204D-AB9E-B65E067054AE}" type="slidenum">
              <a:rPr lang="en-US" smtClean="0"/>
              <a:pPr/>
              <a:t>‹#›</a:t>
            </a:fld>
            <a:endParaRPr lang="en-US"/>
          </a:p>
        </p:txBody>
      </p:sp>
      <p:sp>
        <p:nvSpPr>
          <p:cNvPr id="13" name="Text Placeholder 4"/>
          <p:cNvSpPr>
            <a:spLocks noGrp="1"/>
          </p:cNvSpPr>
          <p:nvPr>
            <p:ph type="body" sz="quarter" idx="12" hasCustomPrompt="1"/>
          </p:nvPr>
        </p:nvSpPr>
        <p:spPr>
          <a:xfrm rot="16200000">
            <a:off x="3108067" y="1431666"/>
            <a:ext cx="2743200" cy="184666"/>
          </a:xfrm>
        </p:spPr>
        <p:txBody>
          <a:bodyPr>
            <a:spAutoFit/>
          </a:bodyPr>
          <a:lstStyle>
            <a:lvl1pPr marL="0" indent="0" algn="r">
              <a:buNone/>
              <a:defRPr sz="600" baseline="0">
                <a:solidFill>
                  <a:srgbClr val="FFFFFF"/>
                </a:solidFill>
              </a:defRPr>
            </a:lvl1pPr>
            <a:lvl2pPr marL="230187" indent="0">
              <a:buNone/>
              <a:defRPr sz="1800">
                <a:solidFill>
                  <a:schemeClr val="bg1"/>
                </a:solidFill>
              </a:defRPr>
            </a:lvl2pPr>
            <a:lvl3pPr marL="460375" indent="0">
              <a:buNone/>
              <a:defRPr sz="1600">
                <a:solidFill>
                  <a:schemeClr val="bg1"/>
                </a:solidFill>
              </a:defRPr>
            </a:lvl3pPr>
            <a:lvl4pPr marL="684212" indent="0">
              <a:buNone/>
              <a:defRPr sz="1400">
                <a:solidFill>
                  <a:schemeClr val="bg1"/>
                </a:solidFill>
              </a:defRPr>
            </a:lvl4pPr>
            <a:lvl5pPr marL="1025525" indent="0">
              <a:buNone/>
              <a:defRPr sz="1200">
                <a:solidFill>
                  <a:schemeClr val="bg1"/>
                </a:solidFill>
              </a:defRPr>
            </a:lvl5pPr>
          </a:lstStyle>
          <a:p>
            <a:pPr lvl="0"/>
            <a:r>
              <a:rPr lang="en-US"/>
              <a:t>ADD PHOTO CREDIT HERE</a:t>
            </a:r>
          </a:p>
        </p:txBody>
      </p:sp>
      <p:sp>
        <p:nvSpPr>
          <p:cNvPr id="16" name="Title 1"/>
          <p:cNvSpPr>
            <a:spLocks noGrp="1"/>
          </p:cNvSpPr>
          <p:nvPr>
            <p:ph type="title" hasCustomPrompt="1"/>
          </p:nvPr>
        </p:nvSpPr>
        <p:spPr>
          <a:xfrm>
            <a:off x="4877104" y="2971800"/>
            <a:ext cx="3885896" cy="954107"/>
          </a:xfrm>
        </p:spPr>
        <p:txBody>
          <a:bodyPr wrap="square" anchor="ctr" anchorCtr="0">
            <a:spAutoFit/>
          </a:bodyPr>
          <a:lstStyle>
            <a:lvl1pPr>
              <a:defRPr>
                <a:solidFill>
                  <a:srgbClr val="0067B9"/>
                </a:solidFill>
              </a:defRPr>
            </a:lvl1pPr>
          </a:lstStyle>
          <a:p>
            <a:r>
              <a:rPr lang="en-US"/>
              <a:t>CLICK TO EDIT MASTER TITLE STYLE</a:t>
            </a:r>
          </a:p>
        </p:txBody>
      </p:sp>
    </p:spTree>
    <p:extLst>
      <p:ext uri="{BB962C8B-B14F-4D97-AF65-F5344CB8AC3E}">
        <p14:creationId xmlns:p14="http://schemas.microsoft.com/office/powerpoint/2010/main" val="14473836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Red/Gray 1 Content">
    <p:bg>
      <p:bgPr>
        <a:solidFill>
          <a:srgbClr val="E7E7E5"/>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685800" y="1600200"/>
            <a:ext cx="7772400" cy="4572000"/>
          </a:xfrm>
        </p:spPr>
        <p:txBody>
          <a:bodyPr/>
          <a:lstStyle/>
          <a:p>
            <a:pPr lvl="0"/>
            <a:r>
              <a:rPr lang="en-US"/>
              <a:t>Click to edit Master text styles</a:t>
            </a:r>
          </a:p>
          <a:p>
            <a:pPr lvl="1"/>
            <a:r>
              <a:rPr lang="en-US"/>
              <a:t>Second level</a:t>
            </a:r>
          </a:p>
        </p:txBody>
      </p:sp>
      <p:sp>
        <p:nvSpPr>
          <p:cNvPr id="8" name="Date Placeholder 3"/>
          <p:cNvSpPr>
            <a:spLocks noGrp="1"/>
          </p:cNvSpPr>
          <p:nvPr>
            <p:ph type="dt" sz="half" idx="2"/>
          </p:nvPr>
        </p:nvSpPr>
        <p:spPr>
          <a:xfrm>
            <a:off x="152400" y="6520934"/>
            <a:ext cx="2133600" cy="184666"/>
          </a:xfrm>
          <a:prstGeom prst="rect">
            <a:avLst/>
          </a:prstGeom>
        </p:spPr>
        <p:txBody>
          <a:bodyPr vert="horz" lIns="91440" tIns="45720" rIns="91440" bIns="45720" rtlCol="0" anchor="ctr">
            <a:spAutoFit/>
          </a:bodyPr>
          <a:lstStyle>
            <a:lvl1pPr algn="l">
              <a:defRPr sz="600" b="0" i="0">
                <a:solidFill>
                  <a:srgbClr val="6C6463"/>
                </a:solidFill>
                <a:latin typeface="Gill Sans MT"/>
                <a:cs typeface="Gill Sans MT"/>
              </a:defRPr>
            </a:lvl1pPr>
          </a:lstStyle>
          <a:p>
            <a:fld id="{30327A02-295F-41B6-894D-9BE56C6190A1}" type="datetime1">
              <a:rPr lang="en-US" smtClean="0"/>
              <a:t>3/9/2022</a:t>
            </a:fld>
            <a:endParaRPr lang="en-US"/>
          </a:p>
        </p:txBody>
      </p:sp>
      <p:sp>
        <p:nvSpPr>
          <p:cNvPr id="9" name="Footer Placeholder 4"/>
          <p:cNvSpPr>
            <a:spLocks noGrp="1"/>
          </p:cNvSpPr>
          <p:nvPr>
            <p:ph type="ftr" sz="quarter" idx="3"/>
          </p:nvPr>
        </p:nvSpPr>
        <p:spPr>
          <a:xfrm>
            <a:off x="3124200" y="6520934"/>
            <a:ext cx="2895600" cy="184666"/>
          </a:xfrm>
          <a:prstGeom prst="rect">
            <a:avLst/>
          </a:prstGeom>
        </p:spPr>
        <p:txBody>
          <a:bodyPr vert="horz" lIns="91440" tIns="45720" rIns="91440" bIns="45720" rtlCol="0" anchor="ctr">
            <a:spAutoFit/>
          </a:bodyPr>
          <a:lstStyle>
            <a:lvl1pPr algn="ctr">
              <a:defRPr sz="600" b="0" i="0">
                <a:solidFill>
                  <a:srgbClr val="6C6463"/>
                </a:solidFill>
                <a:latin typeface="Gill Sans MT"/>
                <a:cs typeface="Gill Sans MT"/>
              </a:defRPr>
            </a:lvl1pPr>
          </a:lstStyle>
          <a:p>
            <a:r>
              <a:rPr lang="en-US"/>
              <a:t>FOOTER GOES HERE</a:t>
            </a:r>
          </a:p>
        </p:txBody>
      </p:sp>
      <p:sp>
        <p:nvSpPr>
          <p:cNvPr id="10" name="Slide Number Placeholder 5"/>
          <p:cNvSpPr>
            <a:spLocks noGrp="1"/>
          </p:cNvSpPr>
          <p:nvPr>
            <p:ph type="sldNum" sz="quarter" idx="4"/>
          </p:nvPr>
        </p:nvSpPr>
        <p:spPr>
          <a:xfrm>
            <a:off x="6858000" y="6520934"/>
            <a:ext cx="2133600" cy="184666"/>
          </a:xfrm>
          <a:prstGeom prst="rect">
            <a:avLst/>
          </a:prstGeom>
        </p:spPr>
        <p:txBody>
          <a:bodyPr vert="horz" lIns="91440" tIns="45720" rIns="91440" bIns="45720" rtlCol="0" anchor="ctr">
            <a:spAutoFit/>
          </a:bodyPr>
          <a:lstStyle>
            <a:lvl1pPr algn="r">
              <a:defRPr sz="600" b="0" i="0">
                <a:solidFill>
                  <a:srgbClr val="6C6463"/>
                </a:solidFill>
                <a:latin typeface="Gill Sans MT"/>
                <a:cs typeface="Gill Sans MT"/>
              </a:defRPr>
            </a:lvl1pPr>
          </a:lstStyle>
          <a:p>
            <a:fld id="{42782948-4DBE-204D-AB9E-B65E067054AE}" type="slidenum">
              <a:rPr lang="en-US" smtClean="0"/>
              <a:pPr/>
              <a:t>‹#›</a:t>
            </a:fld>
            <a:endParaRPr lang="en-US"/>
          </a:p>
        </p:txBody>
      </p:sp>
      <p:sp>
        <p:nvSpPr>
          <p:cNvPr id="11" name="Title 1"/>
          <p:cNvSpPr>
            <a:spLocks noGrp="1"/>
          </p:cNvSpPr>
          <p:nvPr>
            <p:ph type="title" hasCustomPrompt="1"/>
          </p:nvPr>
        </p:nvSpPr>
        <p:spPr>
          <a:xfrm>
            <a:off x="686104" y="457200"/>
            <a:ext cx="7772400" cy="914400"/>
          </a:xfrm>
        </p:spPr>
        <p:txBody>
          <a:bodyPr anchor="b" anchorCtr="0">
            <a:spAutoFit/>
          </a:bodyPr>
          <a:lstStyle>
            <a:lvl1pPr>
              <a:defRPr>
                <a:solidFill>
                  <a:srgbClr val="BA0C2F"/>
                </a:solidFill>
              </a:defRPr>
            </a:lvl1pPr>
          </a:lstStyle>
          <a:p>
            <a:r>
              <a:rPr lang="en-US"/>
              <a:t>CLICK TO EDIT MASTER TITLE STYLE</a:t>
            </a:r>
          </a:p>
        </p:txBody>
      </p:sp>
    </p:spTree>
    <p:extLst>
      <p:ext uri="{BB962C8B-B14F-4D97-AF65-F5344CB8AC3E}">
        <p14:creationId xmlns:p14="http://schemas.microsoft.com/office/powerpoint/2010/main" val="11160972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Red/Gray 2 Content">
    <p:bg>
      <p:bgPr>
        <a:solidFill>
          <a:srgbClr val="E7E7E5"/>
        </a:solidFill>
        <a:effectLst/>
      </p:bgPr>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86104" y="1600200"/>
            <a:ext cx="3809696" cy="4572000"/>
          </a:xfrm>
        </p:spPr>
        <p:txBody>
          <a:bodyPr>
            <a:normAutofit/>
          </a:bodyPr>
          <a:lstStyle>
            <a:lvl1pPr>
              <a:defRPr sz="2000">
                <a:solidFill>
                  <a:srgbClr val="6C6463"/>
                </a:solidFill>
              </a:defRPr>
            </a:lvl1pPr>
            <a:lvl2pPr>
              <a:defRPr sz="1800">
                <a:solidFill>
                  <a:srgbClr val="6C6463"/>
                </a:solidFill>
              </a:defRPr>
            </a:lvl2pPr>
            <a:lvl3pPr>
              <a:defRPr sz="1600">
                <a:solidFill>
                  <a:srgbClr val="6C6463"/>
                </a:solidFill>
              </a:defRPr>
            </a:lvl3pPr>
            <a:lvl4pPr>
              <a:defRPr sz="1400">
                <a:solidFill>
                  <a:srgbClr val="6C6463"/>
                </a:solidFill>
              </a:defRPr>
            </a:lvl4pPr>
            <a:lvl5pPr>
              <a:defRPr sz="1600">
                <a:solidFill>
                  <a:srgbClr val="6C6463"/>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p:txBody>
      </p:sp>
      <p:sp>
        <p:nvSpPr>
          <p:cNvPr id="4" name="Content Placeholder 3"/>
          <p:cNvSpPr>
            <a:spLocks noGrp="1"/>
          </p:cNvSpPr>
          <p:nvPr>
            <p:ph sz="half" idx="2"/>
          </p:nvPr>
        </p:nvSpPr>
        <p:spPr>
          <a:xfrm>
            <a:off x="4648200" y="1600200"/>
            <a:ext cx="3810304" cy="4572000"/>
          </a:xfrm>
        </p:spPr>
        <p:txBody>
          <a:bodyPr>
            <a:normAutofit/>
          </a:bodyPr>
          <a:lstStyle>
            <a:lvl1pPr>
              <a:defRPr sz="2000">
                <a:solidFill>
                  <a:srgbClr val="6C6463"/>
                </a:solidFill>
              </a:defRPr>
            </a:lvl1pPr>
            <a:lvl2pPr>
              <a:defRPr sz="1800">
                <a:solidFill>
                  <a:srgbClr val="6C6463"/>
                </a:solidFill>
              </a:defRPr>
            </a:lvl2pPr>
            <a:lvl3pPr>
              <a:defRPr sz="1600">
                <a:solidFill>
                  <a:srgbClr val="6C6463"/>
                </a:solidFill>
              </a:defRPr>
            </a:lvl3pPr>
            <a:lvl4pPr>
              <a:defRPr sz="1400">
                <a:solidFill>
                  <a:srgbClr val="6C6463"/>
                </a:solidFill>
              </a:defRPr>
            </a:lvl4pPr>
            <a:lvl5pPr>
              <a:defRPr sz="1600">
                <a:solidFill>
                  <a:srgbClr val="6C6463"/>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p:txBody>
      </p:sp>
      <p:sp>
        <p:nvSpPr>
          <p:cNvPr id="5" name="Date Placeholder 4"/>
          <p:cNvSpPr>
            <a:spLocks noGrp="1"/>
          </p:cNvSpPr>
          <p:nvPr>
            <p:ph type="dt" sz="half" idx="10"/>
          </p:nvPr>
        </p:nvSpPr>
        <p:spPr/>
        <p:txBody>
          <a:bodyPr/>
          <a:lstStyle>
            <a:lvl1pPr>
              <a:defRPr>
                <a:solidFill>
                  <a:srgbClr val="6C6463"/>
                </a:solidFill>
              </a:defRPr>
            </a:lvl1pPr>
          </a:lstStyle>
          <a:p>
            <a:fld id="{A67E8054-8A80-4D4D-B1C0-0029880D6B17}" type="datetime1">
              <a:rPr lang="en-US" smtClean="0"/>
              <a:t>3/9/2022</a:t>
            </a:fld>
            <a:endParaRPr lang="en-US"/>
          </a:p>
        </p:txBody>
      </p:sp>
      <p:sp>
        <p:nvSpPr>
          <p:cNvPr id="6" name="Footer Placeholder 5"/>
          <p:cNvSpPr>
            <a:spLocks noGrp="1"/>
          </p:cNvSpPr>
          <p:nvPr>
            <p:ph type="ftr" sz="quarter" idx="11"/>
          </p:nvPr>
        </p:nvSpPr>
        <p:spPr/>
        <p:txBody>
          <a:bodyPr/>
          <a:lstStyle>
            <a:lvl1pPr>
              <a:defRPr>
                <a:solidFill>
                  <a:srgbClr val="6C6463"/>
                </a:solidFill>
              </a:defRPr>
            </a:lvl1pPr>
          </a:lstStyle>
          <a:p>
            <a:r>
              <a:rPr lang="en-US"/>
              <a:t>FOOTER GOES HERE</a:t>
            </a:r>
          </a:p>
        </p:txBody>
      </p:sp>
      <p:sp>
        <p:nvSpPr>
          <p:cNvPr id="7" name="Slide Number Placeholder 6"/>
          <p:cNvSpPr>
            <a:spLocks noGrp="1"/>
          </p:cNvSpPr>
          <p:nvPr>
            <p:ph type="sldNum" sz="quarter" idx="12"/>
          </p:nvPr>
        </p:nvSpPr>
        <p:spPr/>
        <p:txBody>
          <a:bodyPr/>
          <a:lstStyle>
            <a:lvl1pPr>
              <a:defRPr>
                <a:solidFill>
                  <a:srgbClr val="6C6463"/>
                </a:solidFill>
              </a:defRPr>
            </a:lvl1pPr>
          </a:lstStyle>
          <a:p>
            <a:fld id="{42782948-4DBE-204D-AB9E-B65E067054AE}" type="slidenum">
              <a:rPr lang="en-US" smtClean="0"/>
              <a:pPr/>
              <a:t>‹#›</a:t>
            </a:fld>
            <a:endParaRPr lang="en-US"/>
          </a:p>
        </p:txBody>
      </p:sp>
      <p:sp>
        <p:nvSpPr>
          <p:cNvPr id="10" name="Title 1"/>
          <p:cNvSpPr>
            <a:spLocks noGrp="1"/>
          </p:cNvSpPr>
          <p:nvPr>
            <p:ph type="title" hasCustomPrompt="1"/>
          </p:nvPr>
        </p:nvSpPr>
        <p:spPr>
          <a:xfrm>
            <a:off x="686104" y="457200"/>
            <a:ext cx="7772400" cy="914400"/>
          </a:xfrm>
        </p:spPr>
        <p:txBody>
          <a:bodyPr anchor="b" anchorCtr="0">
            <a:spAutoFit/>
          </a:bodyPr>
          <a:lstStyle>
            <a:lvl1pPr>
              <a:defRPr>
                <a:solidFill>
                  <a:srgbClr val="BA0C2F"/>
                </a:solidFill>
              </a:defRPr>
            </a:lvl1pPr>
          </a:lstStyle>
          <a:p>
            <a:r>
              <a:rPr lang="en-US"/>
              <a:t>CLICK TO EDIT MASTER TITLE STYLE</a:t>
            </a:r>
          </a:p>
        </p:txBody>
      </p:sp>
    </p:spTree>
    <p:extLst>
      <p:ext uri="{BB962C8B-B14F-4D97-AF65-F5344CB8AC3E}">
        <p14:creationId xmlns:p14="http://schemas.microsoft.com/office/powerpoint/2010/main" val="9860425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Red/Gray 3 Content">
    <p:bg>
      <p:bgPr>
        <a:solidFill>
          <a:srgbClr val="E7E7E5"/>
        </a:solidFill>
        <a:effectLst/>
      </p:bgPr>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86104" y="1600200"/>
            <a:ext cx="2514296" cy="4572000"/>
          </a:xfrm>
        </p:spPr>
        <p:txBody>
          <a:bodyPr>
            <a:normAutofit/>
          </a:bodyPr>
          <a:lstStyle>
            <a:lvl1pPr>
              <a:defRPr sz="2000">
                <a:solidFill>
                  <a:srgbClr val="6C6463"/>
                </a:solidFill>
              </a:defRPr>
            </a:lvl1pPr>
            <a:lvl2pPr>
              <a:defRPr sz="1800">
                <a:solidFill>
                  <a:srgbClr val="6C6463"/>
                </a:solidFill>
              </a:defRPr>
            </a:lvl2pPr>
            <a:lvl3pPr>
              <a:defRPr sz="1600">
                <a:solidFill>
                  <a:srgbClr val="6C6463"/>
                </a:solidFill>
              </a:defRPr>
            </a:lvl3pPr>
            <a:lvl4pPr>
              <a:defRPr sz="1400">
                <a:solidFill>
                  <a:srgbClr val="6C6463"/>
                </a:solidFill>
              </a:defRPr>
            </a:lvl4pPr>
            <a:lvl5pPr>
              <a:defRPr sz="1600">
                <a:solidFill>
                  <a:srgbClr val="FFFFFF"/>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p:txBody>
      </p:sp>
      <p:sp>
        <p:nvSpPr>
          <p:cNvPr id="4" name="Content Placeholder 3"/>
          <p:cNvSpPr>
            <a:spLocks noGrp="1"/>
          </p:cNvSpPr>
          <p:nvPr>
            <p:ph sz="half" idx="2"/>
          </p:nvPr>
        </p:nvSpPr>
        <p:spPr>
          <a:xfrm>
            <a:off x="5943600" y="1600200"/>
            <a:ext cx="2514904" cy="4572000"/>
          </a:xfrm>
        </p:spPr>
        <p:txBody>
          <a:bodyPr>
            <a:normAutofit/>
          </a:bodyPr>
          <a:lstStyle>
            <a:lvl1pPr>
              <a:defRPr sz="2000">
                <a:solidFill>
                  <a:srgbClr val="6C6463"/>
                </a:solidFill>
              </a:defRPr>
            </a:lvl1pPr>
            <a:lvl2pPr>
              <a:defRPr sz="1800">
                <a:solidFill>
                  <a:srgbClr val="6C6463"/>
                </a:solidFill>
              </a:defRPr>
            </a:lvl2pPr>
            <a:lvl3pPr>
              <a:defRPr sz="1600">
                <a:solidFill>
                  <a:srgbClr val="6C6463"/>
                </a:solidFill>
              </a:defRPr>
            </a:lvl3pPr>
            <a:lvl4pPr>
              <a:defRPr sz="1400">
                <a:solidFill>
                  <a:srgbClr val="6C6463"/>
                </a:solidFill>
              </a:defRPr>
            </a:lvl4pPr>
            <a:lvl5pPr>
              <a:defRPr sz="1600">
                <a:solidFill>
                  <a:srgbClr val="FFFFFF"/>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p:txBody>
      </p:sp>
      <p:sp>
        <p:nvSpPr>
          <p:cNvPr id="5" name="Date Placeholder 4"/>
          <p:cNvSpPr>
            <a:spLocks noGrp="1"/>
          </p:cNvSpPr>
          <p:nvPr>
            <p:ph type="dt" sz="half" idx="10"/>
          </p:nvPr>
        </p:nvSpPr>
        <p:spPr/>
        <p:txBody>
          <a:bodyPr/>
          <a:lstStyle>
            <a:lvl1pPr>
              <a:defRPr>
                <a:solidFill>
                  <a:srgbClr val="6C6463"/>
                </a:solidFill>
              </a:defRPr>
            </a:lvl1pPr>
          </a:lstStyle>
          <a:p>
            <a:fld id="{0B82B54F-4DC0-4B63-92E5-A9DA72A3D959}" type="datetime1">
              <a:rPr lang="en-US" smtClean="0"/>
              <a:t>3/9/2022</a:t>
            </a:fld>
            <a:endParaRPr lang="en-US"/>
          </a:p>
        </p:txBody>
      </p:sp>
      <p:sp>
        <p:nvSpPr>
          <p:cNvPr id="6" name="Footer Placeholder 5"/>
          <p:cNvSpPr>
            <a:spLocks noGrp="1"/>
          </p:cNvSpPr>
          <p:nvPr>
            <p:ph type="ftr" sz="quarter" idx="11"/>
          </p:nvPr>
        </p:nvSpPr>
        <p:spPr/>
        <p:txBody>
          <a:bodyPr/>
          <a:lstStyle>
            <a:lvl1pPr>
              <a:defRPr>
                <a:solidFill>
                  <a:srgbClr val="6C6463"/>
                </a:solidFill>
              </a:defRPr>
            </a:lvl1pPr>
          </a:lstStyle>
          <a:p>
            <a:r>
              <a:rPr lang="en-US"/>
              <a:t>FOOTER GOES HERE</a:t>
            </a:r>
          </a:p>
        </p:txBody>
      </p:sp>
      <p:sp>
        <p:nvSpPr>
          <p:cNvPr id="7" name="Slide Number Placeholder 6"/>
          <p:cNvSpPr>
            <a:spLocks noGrp="1"/>
          </p:cNvSpPr>
          <p:nvPr>
            <p:ph type="sldNum" sz="quarter" idx="12"/>
          </p:nvPr>
        </p:nvSpPr>
        <p:spPr/>
        <p:txBody>
          <a:bodyPr/>
          <a:lstStyle>
            <a:lvl1pPr>
              <a:defRPr>
                <a:solidFill>
                  <a:srgbClr val="6C6463"/>
                </a:solidFill>
              </a:defRPr>
            </a:lvl1pPr>
          </a:lstStyle>
          <a:p>
            <a:fld id="{42782948-4DBE-204D-AB9E-B65E067054AE}" type="slidenum">
              <a:rPr lang="en-US" smtClean="0"/>
              <a:pPr/>
              <a:t>‹#›</a:t>
            </a:fld>
            <a:endParaRPr lang="en-US"/>
          </a:p>
        </p:txBody>
      </p:sp>
      <p:sp>
        <p:nvSpPr>
          <p:cNvPr id="9" name="Title 1"/>
          <p:cNvSpPr>
            <a:spLocks noGrp="1"/>
          </p:cNvSpPr>
          <p:nvPr>
            <p:ph type="title" hasCustomPrompt="1"/>
          </p:nvPr>
        </p:nvSpPr>
        <p:spPr>
          <a:xfrm>
            <a:off x="686104" y="457200"/>
            <a:ext cx="7772400" cy="914400"/>
          </a:xfrm>
        </p:spPr>
        <p:txBody>
          <a:bodyPr anchor="b" anchorCtr="0">
            <a:spAutoFit/>
          </a:bodyPr>
          <a:lstStyle>
            <a:lvl1pPr>
              <a:defRPr>
                <a:solidFill>
                  <a:srgbClr val="BA0C2F"/>
                </a:solidFill>
              </a:defRPr>
            </a:lvl1pPr>
          </a:lstStyle>
          <a:p>
            <a:r>
              <a:rPr lang="en-US"/>
              <a:t>CLICK TO EDIT MASTER TITLE STYLE</a:t>
            </a:r>
          </a:p>
        </p:txBody>
      </p:sp>
      <p:sp>
        <p:nvSpPr>
          <p:cNvPr id="10" name="Content Placeholder 3"/>
          <p:cNvSpPr>
            <a:spLocks noGrp="1"/>
          </p:cNvSpPr>
          <p:nvPr>
            <p:ph sz="half" idx="13"/>
          </p:nvPr>
        </p:nvSpPr>
        <p:spPr>
          <a:xfrm>
            <a:off x="3314548" y="1600200"/>
            <a:ext cx="2514904" cy="4572000"/>
          </a:xfrm>
        </p:spPr>
        <p:txBody>
          <a:bodyPr>
            <a:normAutofit/>
          </a:bodyPr>
          <a:lstStyle>
            <a:lvl1pPr>
              <a:defRPr sz="2000">
                <a:solidFill>
                  <a:srgbClr val="6C6463"/>
                </a:solidFill>
              </a:defRPr>
            </a:lvl1pPr>
            <a:lvl2pPr>
              <a:defRPr sz="1800">
                <a:solidFill>
                  <a:srgbClr val="6C6463"/>
                </a:solidFill>
              </a:defRPr>
            </a:lvl2pPr>
            <a:lvl3pPr>
              <a:defRPr sz="1600">
                <a:solidFill>
                  <a:srgbClr val="6C6463"/>
                </a:solidFill>
              </a:defRPr>
            </a:lvl3pPr>
            <a:lvl4pPr>
              <a:defRPr sz="1400">
                <a:solidFill>
                  <a:srgbClr val="6C6463"/>
                </a:solidFill>
              </a:defRPr>
            </a:lvl4pPr>
            <a:lvl5pPr>
              <a:defRPr sz="1600">
                <a:solidFill>
                  <a:srgbClr val="FFFFFF"/>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1909667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Red/Gray 1 Content + Bottom Photo">
    <p:bg>
      <p:bgPr>
        <a:solidFill>
          <a:srgbClr val="E7E7E5"/>
        </a:solidFill>
        <a:effectLst/>
      </p:bgPr>
    </p:bg>
    <p:spTree>
      <p:nvGrpSpPr>
        <p:cNvPr id="1" name=""/>
        <p:cNvGrpSpPr/>
        <p:nvPr/>
      </p:nvGrpSpPr>
      <p:grpSpPr>
        <a:xfrm>
          <a:off x="0" y="0"/>
          <a:ext cx="0" cy="0"/>
          <a:chOff x="0" y="0"/>
          <a:chExt cx="0" cy="0"/>
        </a:xfrm>
      </p:grpSpPr>
      <p:sp>
        <p:nvSpPr>
          <p:cNvPr id="12" name="Picture Placeholder 3"/>
          <p:cNvSpPr>
            <a:spLocks noGrp="1"/>
          </p:cNvSpPr>
          <p:nvPr>
            <p:ph type="pic" sz="quarter" idx="10" hasCustomPrompt="1"/>
          </p:nvPr>
        </p:nvSpPr>
        <p:spPr>
          <a:xfrm>
            <a:off x="152400" y="3429000"/>
            <a:ext cx="8839200" cy="3276600"/>
          </a:xfrm>
          <a:solidFill>
            <a:schemeClr val="bg1"/>
          </a:solidFill>
        </p:spPr>
        <p:txBody>
          <a:bodyPr>
            <a:normAutofit/>
          </a:bodyPr>
          <a:lstStyle>
            <a:lvl1pPr marL="0" marR="0" indent="0" algn="l" defTabSz="457200" rtl="0" eaLnBrk="1" fontAlgn="auto" latinLnBrk="0" hangingPunct="1">
              <a:lnSpc>
                <a:spcPct val="100000"/>
              </a:lnSpc>
              <a:spcBef>
                <a:spcPct val="20000"/>
              </a:spcBef>
              <a:spcAft>
                <a:spcPts val="0"/>
              </a:spcAft>
              <a:buClrTx/>
              <a:buSzTx/>
              <a:buFont typeface="Arial"/>
              <a:buNone/>
              <a:tabLst/>
              <a:defRPr sz="1200">
                <a:solidFill>
                  <a:srgbClr val="6C6463"/>
                </a:solidFill>
              </a:defRPr>
            </a:lvl1pPr>
          </a:lstStyle>
          <a:p>
            <a:r>
              <a:rPr lang="en-US"/>
              <a:t>ADD PHOTO HERE</a:t>
            </a:r>
          </a:p>
        </p:txBody>
      </p:sp>
      <p:sp>
        <p:nvSpPr>
          <p:cNvPr id="3" name="Content Placeholder 2"/>
          <p:cNvSpPr>
            <a:spLocks noGrp="1"/>
          </p:cNvSpPr>
          <p:nvPr>
            <p:ph idx="1"/>
          </p:nvPr>
        </p:nvSpPr>
        <p:spPr>
          <a:xfrm>
            <a:off x="685800" y="1600200"/>
            <a:ext cx="7772400" cy="1600200"/>
          </a:xfrm>
        </p:spPr>
        <p:txBody>
          <a:bodyPr/>
          <a:lstStyle>
            <a:lvl1pPr>
              <a:defRPr>
                <a:solidFill>
                  <a:srgbClr val="6C6463"/>
                </a:solidFill>
              </a:defRPr>
            </a:lvl1pPr>
            <a:lvl2pPr>
              <a:defRPr>
                <a:solidFill>
                  <a:srgbClr val="6C6463"/>
                </a:solidFill>
              </a:defRPr>
            </a:lvl2pPr>
            <a:lvl3pPr>
              <a:defRPr>
                <a:solidFill>
                  <a:srgbClr val="6C6463"/>
                </a:solidFill>
              </a:defRPr>
            </a:lvl3pPr>
            <a:lvl4pPr>
              <a:defRPr>
                <a:solidFill>
                  <a:srgbClr val="6C6463"/>
                </a:solidFill>
              </a:defRPr>
            </a:lvl4pPr>
            <a:lvl5pPr>
              <a:defRPr>
                <a:solidFill>
                  <a:srgbClr val="FFFFFF"/>
                </a:solidFill>
              </a:defRPr>
            </a:lvl5pPr>
          </a:lstStyle>
          <a:p>
            <a:pPr lvl="0"/>
            <a:r>
              <a:rPr lang="en-US"/>
              <a:t>Click to edit Master text styles</a:t>
            </a:r>
          </a:p>
          <a:p>
            <a:pPr lvl="1"/>
            <a:r>
              <a:rPr lang="en-US"/>
              <a:t>Second level</a:t>
            </a:r>
          </a:p>
        </p:txBody>
      </p:sp>
      <p:sp>
        <p:nvSpPr>
          <p:cNvPr id="9" name="Date Placeholder 3"/>
          <p:cNvSpPr>
            <a:spLocks noGrp="1"/>
          </p:cNvSpPr>
          <p:nvPr>
            <p:ph type="dt" sz="half" idx="2"/>
          </p:nvPr>
        </p:nvSpPr>
        <p:spPr>
          <a:xfrm>
            <a:off x="152400" y="6520934"/>
            <a:ext cx="2133600" cy="184666"/>
          </a:xfrm>
          <a:prstGeom prst="rect">
            <a:avLst/>
          </a:prstGeom>
        </p:spPr>
        <p:txBody>
          <a:bodyPr vert="horz" lIns="91440" tIns="45720" rIns="91440" bIns="45720" rtlCol="0" anchor="ctr">
            <a:spAutoFit/>
          </a:bodyPr>
          <a:lstStyle>
            <a:lvl1pPr algn="l">
              <a:defRPr sz="600" b="0" i="0">
                <a:solidFill>
                  <a:srgbClr val="FFFFFF"/>
                </a:solidFill>
                <a:latin typeface="Gill Sans MT"/>
                <a:cs typeface="Gill Sans MT"/>
              </a:defRPr>
            </a:lvl1pPr>
          </a:lstStyle>
          <a:p>
            <a:fld id="{7D2B3371-50FB-4580-8F0B-959F96D66CFC}" type="datetime1">
              <a:rPr lang="en-US" smtClean="0"/>
              <a:t>3/9/2022</a:t>
            </a:fld>
            <a:endParaRPr lang="en-US"/>
          </a:p>
        </p:txBody>
      </p:sp>
      <p:sp>
        <p:nvSpPr>
          <p:cNvPr id="10" name="Footer Placeholder 4"/>
          <p:cNvSpPr>
            <a:spLocks noGrp="1"/>
          </p:cNvSpPr>
          <p:nvPr>
            <p:ph type="ftr" sz="quarter" idx="3"/>
          </p:nvPr>
        </p:nvSpPr>
        <p:spPr>
          <a:xfrm>
            <a:off x="3124200" y="6520934"/>
            <a:ext cx="2895600" cy="184666"/>
          </a:xfrm>
          <a:prstGeom prst="rect">
            <a:avLst/>
          </a:prstGeom>
        </p:spPr>
        <p:txBody>
          <a:bodyPr vert="horz" lIns="91440" tIns="45720" rIns="91440" bIns="45720" rtlCol="0" anchor="ctr">
            <a:spAutoFit/>
          </a:bodyPr>
          <a:lstStyle>
            <a:lvl1pPr algn="ctr">
              <a:defRPr sz="600" b="0" i="0">
                <a:solidFill>
                  <a:srgbClr val="FFFFFF"/>
                </a:solidFill>
                <a:latin typeface="Gill Sans MT"/>
                <a:cs typeface="Gill Sans MT"/>
              </a:defRPr>
            </a:lvl1pPr>
          </a:lstStyle>
          <a:p>
            <a:r>
              <a:rPr lang="en-US"/>
              <a:t>FOOTER GOES HERE</a:t>
            </a:r>
          </a:p>
        </p:txBody>
      </p:sp>
      <p:sp>
        <p:nvSpPr>
          <p:cNvPr id="11" name="Slide Number Placeholder 5"/>
          <p:cNvSpPr>
            <a:spLocks noGrp="1"/>
          </p:cNvSpPr>
          <p:nvPr>
            <p:ph type="sldNum" sz="quarter" idx="4"/>
          </p:nvPr>
        </p:nvSpPr>
        <p:spPr>
          <a:xfrm>
            <a:off x="6858000" y="6520934"/>
            <a:ext cx="2133600" cy="184666"/>
          </a:xfrm>
          <a:prstGeom prst="rect">
            <a:avLst/>
          </a:prstGeom>
        </p:spPr>
        <p:txBody>
          <a:bodyPr vert="horz" lIns="91440" tIns="45720" rIns="91440" bIns="45720" rtlCol="0" anchor="ctr">
            <a:spAutoFit/>
          </a:bodyPr>
          <a:lstStyle>
            <a:lvl1pPr algn="r">
              <a:defRPr sz="600" b="0" i="0">
                <a:solidFill>
                  <a:srgbClr val="FFFFFF"/>
                </a:solidFill>
                <a:latin typeface="Gill Sans MT"/>
                <a:cs typeface="Gill Sans MT"/>
              </a:defRPr>
            </a:lvl1pPr>
          </a:lstStyle>
          <a:p>
            <a:fld id="{42782948-4DBE-204D-AB9E-B65E067054AE}" type="slidenum">
              <a:rPr lang="en-US" smtClean="0"/>
              <a:pPr/>
              <a:t>‹#›</a:t>
            </a:fld>
            <a:endParaRPr lang="en-US"/>
          </a:p>
        </p:txBody>
      </p:sp>
      <p:sp>
        <p:nvSpPr>
          <p:cNvPr id="13" name="Title 1"/>
          <p:cNvSpPr>
            <a:spLocks noGrp="1"/>
          </p:cNvSpPr>
          <p:nvPr>
            <p:ph type="title" hasCustomPrompt="1"/>
          </p:nvPr>
        </p:nvSpPr>
        <p:spPr>
          <a:xfrm>
            <a:off x="686104" y="457200"/>
            <a:ext cx="7772400" cy="914400"/>
          </a:xfrm>
        </p:spPr>
        <p:txBody>
          <a:bodyPr anchor="b" anchorCtr="0">
            <a:spAutoFit/>
          </a:bodyPr>
          <a:lstStyle>
            <a:lvl1pPr>
              <a:defRPr>
                <a:solidFill>
                  <a:srgbClr val="BA0C2F"/>
                </a:solidFill>
              </a:defRPr>
            </a:lvl1pPr>
          </a:lstStyle>
          <a:p>
            <a:r>
              <a:rPr lang="en-US"/>
              <a:t>CLICK TO EDIT MASTER TITLE STYLE</a:t>
            </a:r>
          </a:p>
        </p:txBody>
      </p:sp>
      <p:sp>
        <p:nvSpPr>
          <p:cNvPr id="14" name="Text Placeholder 4"/>
          <p:cNvSpPr>
            <a:spLocks noGrp="1"/>
          </p:cNvSpPr>
          <p:nvPr>
            <p:ph type="body" sz="quarter" idx="12" hasCustomPrompt="1"/>
          </p:nvPr>
        </p:nvSpPr>
        <p:spPr>
          <a:xfrm rot="16200000">
            <a:off x="7527667" y="4708266"/>
            <a:ext cx="2743200" cy="184666"/>
          </a:xfrm>
        </p:spPr>
        <p:txBody>
          <a:bodyPr>
            <a:spAutoFit/>
          </a:bodyPr>
          <a:lstStyle>
            <a:lvl1pPr marL="0" indent="0" algn="r">
              <a:buNone/>
              <a:defRPr sz="600" baseline="0">
                <a:solidFill>
                  <a:srgbClr val="FFFFFF"/>
                </a:solidFill>
              </a:defRPr>
            </a:lvl1pPr>
            <a:lvl2pPr marL="230187" indent="0">
              <a:buNone/>
              <a:defRPr sz="1800">
                <a:solidFill>
                  <a:schemeClr val="bg1"/>
                </a:solidFill>
              </a:defRPr>
            </a:lvl2pPr>
            <a:lvl3pPr marL="460375" indent="0">
              <a:buNone/>
              <a:defRPr sz="1600">
                <a:solidFill>
                  <a:schemeClr val="bg1"/>
                </a:solidFill>
              </a:defRPr>
            </a:lvl3pPr>
            <a:lvl4pPr marL="684212" indent="0">
              <a:buNone/>
              <a:defRPr sz="1400">
                <a:solidFill>
                  <a:schemeClr val="bg1"/>
                </a:solidFill>
              </a:defRPr>
            </a:lvl4pPr>
            <a:lvl5pPr marL="1025525" indent="0">
              <a:buNone/>
              <a:defRPr sz="1200">
                <a:solidFill>
                  <a:schemeClr val="bg1"/>
                </a:solidFill>
              </a:defRPr>
            </a:lvl5pPr>
          </a:lstStyle>
          <a:p>
            <a:pPr lvl="0"/>
            <a:r>
              <a:rPr lang="en-US"/>
              <a:t>ADD PHOTO CREDIT HERE</a:t>
            </a:r>
          </a:p>
        </p:txBody>
      </p:sp>
    </p:spTree>
    <p:extLst>
      <p:ext uri="{BB962C8B-B14F-4D97-AF65-F5344CB8AC3E}">
        <p14:creationId xmlns:p14="http://schemas.microsoft.com/office/powerpoint/2010/main" val="24701410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Red/Gray 1 Content + Right Photo">
    <p:bg>
      <p:bgPr>
        <a:solidFill>
          <a:srgbClr val="E7E7E5"/>
        </a:solidFill>
        <a:effectLst/>
      </p:bgPr>
    </p:bg>
    <p:spTree>
      <p:nvGrpSpPr>
        <p:cNvPr id="1" name=""/>
        <p:cNvGrpSpPr/>
        <p:nvPr/>
      </p:nvGrpSpPr>
      <p:grpSpPr>
        <a:xfrm>
          <a:off x="0" y="0"/>
          <a:ext cx="0" cy="0"/>
          <a:chOff x="0" y="0"/>
          <a:chExt cx="0" cy="0"/>
        </a:xfrm>
      </p:grpSpPr>
      <p:sp>
        <p:nvSpPr>
          <p:cNvPr id="10" name="Picture Placeholder 3"/>
          <p:cNvSpPr>
            <a:spLocks noGrp="1"/>
          </p:cNvSpPr>
          <p:nvPr>
            <p:ph type="pic" sz="quarter" idx="10" hasCustomPrompt="1"/>
          </p:nvPr>
        </p:nvSpPr>
        <p:spPr>
          <a:xfrm>
            <a:off x="4572000" y="152400"/>
            <a:ext cx="4419600" cy="6553200"/>
          </a:xfrm>
          <a:solidFill>
            <a:srgbClr val="FFFFFF"/>
          </a:solidFill>
        </p:spPr>
        <p:txBody>
          <a:bodyPr>
            <a:normAutofit/>
          </a:bodyPr>
          <a:lstStyle>
            <a:lvl1pPr marL="0" marR="0" indent="0" algn="l" defTabSz="457200" rtl="0" eaLnBrk="1" fontAlgn="auto" latinLnBrk="0" hangingPunct="1">
              <a:lnSpc>
                <a:spcPct val="100000"/>
              </a:lnSpc>
              <a:spcBef>
                <a:spcPct val="20000"/>
              </a:spcBef>
              <a:spcAft>
                <a:spcPts val="0"/>
              </a:spcAft>
              <a:buClrTx/>
              <a:buSzTx/>
              <a:buFont typeface="Arial"/>
              <a:buNone/>
              <a:tabLst/>
              <a:defRPr sz="1200">
                <a:solidFill>
                  <a:srgbClr val="6C6463"/>
                </a:solidFill>
              </a:defRPr>
            </a:lvl1pPr>
          </a:lstStyle>
          <a:p>
            <a:r>
              <a:rPr lang="en-US"/>
              <a:t>ADD PHOTO HERE</a:t>
            </a:r>
          </a:p>
        </p:txBody>
      </p:sp>
      <p:sp>
        <p:nvSpPr>
          <p:cNvPr id="9" name="Date Placeholder 3"/>
          <p:cNvSpPr>
            <a:spLocks noGrp="1"/>
          </p:cNvSpPr>
          <p:nvPr>
            <p:ph type="dt" sz="half" idx="2"/>
          </p:nvPr>
        </p:nvSpPr>
        <p:spPr>
          <a:xfrm>
            <a:off x="152400" y="6520934"/>
            <a:ext cx="2133600" cy="184666"/>
          </a:xfrm>
          <a:prstGeom prst="rect">
            <a:avLst/>
          </a:prstGeom>
        </p:spPr>
        <p:txBody>
          <a:bodyPr vert="horz" lIns="91440" tIns="45720" rIns="91440" bIns="45720" rtlCol="0" anchor="ctr">
            <a:spAutoFit/>
          </a:bodyPr>
          <a:lstStyle>
            <a:lvl1pPr algn="l">
              <a:defRPr sz="600" b="0" i="0">
                <a:solidFill>
                  <a:srgbClr val="6C6463"/>
                </a:solidFill>
                <a:latin typeface="Gill Sans MT"/>
                <a:cs typeface="Gill Sans MT"/>
              </a:defRPr>
            </a:lvl1pPr>
          </a:lstStyle>
          <a:p>
            <a:fld id="{76EB942B-CACB-418A-9EC6-260EB2F7AAE7}" type="datetime1">
              <a:rPr lang="en-US" smtClean="0"/>
              <a:t>3/9/2022</a:t>
            </a:fld>
            <a:endParaRPr lang="en-US"/>
          </a:p>
        </p:txBody>
      </p:sp>
      <p:sp>
        <p:nvSpPr>
          <p:cNvPr id="11" name="Slide Number Placeholder 5"/>
          <p:cNvSpPr>
            <a:spLocks noGrp="1"/>
          </p:cNvSpPr>
          <p:nvPr>
            <p:ph type="sldNum" sz="quarter" idx="4"/>
          </p:nvPr>
        </p:nvSpPr>
        <p:spPr>
          <a:xfrm>
            <a:off x="6858000" y="6520934"/>
            <a:ext cx="2133600" cy="184666"/>
          </a:xfrm>
          <a:prstGeom prst="rect">
            <a:avLst/>
          </a:prstGeom>
        </p:spPr>
        <p:txBody>
          <a:bodyPr vert="horz" lIns="91440" tIns="45720" rIns="91440" bIns="45720" rtlCol="0" anchor="ctr">
            <a:spAutoFit/>
          </a:bodyPr>
          <a:lstStyle>
            <a:lvl1pPr algn="r">
              <a:defRPr sz="600" b="0" i="0">
                <a:solidFill>
                  <a:srgbClr val="FFFFFF"/>
                </a:solidFill>
                <a:latin typeface="Gill Sans MT"/>
                <a:cs typeface="Gill Sans MT"/>
              </a:defRPr>
            </a:lvl1pPr>
          </a:lstStyle>
          <a:p>
            <a:fld id="{42782948-4DBE-204D-AB9E-B65E067054AE}" type="slidenum">
              <a:rPr lang="en-US" smtClean="0"/>
              <a:pPr/>
              <a:t>‹#›</a:t>
            </a:fld>
            <a:endParaRPr lang="en-US"/>
          </a:p>
        </p:txBody>
      </p:sp>
      <p:sp>
        <p:nvSpPr>
          <p:cNvPr id="14" name="Content Placeholder 2"/>
          <p:cNvSpPr>
            <a:spLocks noGrp="1"/>
          </p:cNvSpPr>
          <p:nvPr>
            <p:ph idx="1"/>
          </p:nvPr>
        </p:nvSpPr>
        <p:spPr>
          <a:xfrm>
            <a:off x="685800" y="2057401"/>
            <a:ext cx="3657600" cy="4114799"/>
          </a:xfrm>
        </p:spPr>
        <p:txBody>
          <a:bodyPr>
            <a:normAutofit/>
          </a:bodyPr>
          <a:lstStyle>
            <a:lvl1pPr>
              <a:defRPr sz="2000">
                <a:solidFill>
                  <a:srgbClr val="6C6463"/>
                </a:solidFill>
              </a:defRPr>
            </a:lvl1pPr>
            <a:lvl2pPr>
              <a:defRPr sz="1800">
                <a:solidFill>
                  <a:srgbClr val="6C6463"/>
                </a:solidFill>
              </a:defRPr>
            </a:lvl2pPr>
            <a:lvl3pPr>
              <a:defRPr sz="1600">
                <a:solidFill>
                  <a:srgbClr val="6C6463"/>
                </a:solidFill>
              </a:defRPr>
            </a:lvl3pPr>
            <a:lvl4pPr>
              <a:defRPr sz="1400">
                <a:solidFill>
                  <a:srgbClr val="6C6463"/>
                </a:solidFill>
              </a:defRPr>
            </a:lvl4pPr>
            <a:lvl5pPr>
              <a:defRPr>
                <a:solidFill>
                  <a:srgbClr val="FFFFFF"/>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5" name="Title 1"/>
          <p:cNvSpPr>
            <a:spLocks noGrp="1"/>
          </p:cNvSpPr>
          <p:nvPr>
            <p:ph type="title" hasCustomPrompt="1"/>
          </p:nvPr>
        </p:nvSpPr>
        <p:spPr>
          <a:xfrm>
            <a:off x="685800" y="408204"/>
            <a:ext cx="3657296" cy="1389888"/>
          </a:xfrm>
        </p:spPr>
        <p:txBody>
          <a:bodyPr wrap="square" anchor="b" anchorCtr="0">
            <a:spAutoFit/>
          </a:bodyPr>
          <a:lstStyle>
            <a:lvl1pPr>
              <a:defRPr>
                <a:solidFill>
                  <a:srgbClr val="BA0C2F"/>
                </a:solidFill>
              </a:defRPr>
            </a:lvl1pPr>
          </a:lstStyle>
          <a:p>
            <a:r>
              <a:rPr lang="en-US"/>
              <a:t>CLICK TO EDIT MASTER TITLE STYLE</a:t>
            </a:r>
          </a:p>
        </p:txBody>
      </p:sp>
      <p:sp>
        <p:nvSpPr>
          <p:cNvPr id="13" name="Text Placeholder 4"/>
          <p:cNvSpPr>
            <a:spLocks noGrp="1"/>
          </p:cNvSpPr>
          <p:nvPr>
            <p:ph type="body" sz="quarter" idx="12" hasCustomPrompt="1"/>
          </p:nvPr>
        </p:nvSpPr>
        <p:spPr>
          <a:xfrm rot="16200000">
            <a:off x="7527667" y="1431666"/>
            <a:ext cx="2743200" cy="184666"/>
          </a:xfrm>
        </p:spPr>
        <p:txBody>
          <a:bodyPr>
            <a:spAutoFit/>
          </a:bodyPr>
          <a:lstStyle>
            <a:lvl1pPr marL="0" indent="0" algn="r">
              <a:buNone/>
              <a:defRPr sz="600" baseline="0">
                <a:solidFill>
                  <a:srgbClr val="FFFFFF"/>
                </a:solidFill>
              </a:defRPr>
            </a:lvl1pPr>
            <a:lvl2pPr marL="230187" indent="0">
              <a:buNone/>
              <a:defRPr sz="1800">
                <a:solidFill>
                  <a:schemeClr val="bg1"/>
                </a:solidFill>
              </a:defRPr>
            </a:lvl2pPr>
            <a:lvl3pPr marL="460375" indent="0">
              <a:buNone/>
              <a:defRPr sz="1600">
                <a:solidFill>
                  <a:schemeClr val="bg1"/>
                </a:solidFill>
              </a:defRPr>
            </a:lvl3pPr>
            <a:lvl4pPr marL="684212" indent="0">
              <a:buNone/>
              <a:defRPr sz="1400">
                <a:solidFill>
                  <a:schemeClr val="bg1"/>
                </a:solidFill>
              </a:defRPr>
            </a:lvl4pPr>
            <a:lvl5pPr marL="1025525" indent="0">
              <a:buNone/>
              <a:defRPr sz="1200">
                <a:solidFill>
                  <a:schemeClr val="bg1"/>
                </a:solidFill>
              </a:defRPr>
            </a:lvl5pPr>
          </a:lstStyle>
          <a:p>
            <a:pPr lvl="0"/>
            <a:r>
              <a:rPr lang="en-US"/>
              <a:t>ADD PHOTO CREDIT HERE</a:t>
            </a:r>
          </a:p>
        </p:txBody>
      </p:sp>
    </p:spTree>
    <p:extLst>
      <p:ext uri="{BB962C8B-B14F-4D97-AF65-F5344CB8AC3E}">
        <p14:creationId xmlns:p14="http://schemas.microsoft.com/office/powerpoint/2010/main" val="25601144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Red/Gray Title Only">
    <p:bg>
      <p:bgPr>
        <a:solidFill>
          <a:srgbClr val="E7E7E5"/>
        </a:solidFill>
        <a:effectLst/>
      </p:bgPr>
    </p:bg>
    <p:spTree>
      <p:nvGrpSpPr>
        <p:cNvPr id="1" name=""/>
        <p:cNvGrpSpPr/>
        <p:nvPr/>
      </p:nvGrpSpPr>
      <p:grpSpPr>
        <a:xfrm>
          <a:off x="0" y="0"/>
          <a:ext cx="0" cy="0"/>
          <a:chOff x="0" y="0"/>
          <a:chExt cx="0" cy="0"/>
        </a:xfrm>
      </p:grpSpPr>
      <p:sp>
        <p:nvSpPr>
          <p:cNvPr id="10" name="Picture Placeholder 3"/>
          <p:cNvSpPr>
            <a:spLocks noGrp="1"/>
          </p:cNvSpPr>
          <p:nvPr>
            <p:ph type="pic" sz="quarter" idx="10" hasCustomPrompt="1"/>
          </p:nvPr>
        </p:nvSpPr>
        <p:spPr>
          <a:xfrm>
            <a:off x="152400" y="152400"/>
            <a:ext cx="4419600" cy="6553200"/>
          </a:xfrm>
          <a:solidFill>
            <a:srgbClr val="FFFFFF"/>
          </a:solidFill>
        </p:spPr>
        <p:txBody>
          <a:bodyPr>
            <a:normAutofit/>
          </a:bodyPr>
          <a:lstStyle>
            <a:lvl1pPr marL="0" marR="0" indent="0" algn="l" defTabSz="457200" rtl="0" eaLnBrk="1" fontAlgn="auto" latinLnBrk="0" hangingPunct="1">
              <a:lnSpc>
                <a:spcPct val="100000"/>
              </a:lnSpc>
              <a:spcBef>
                <a:spcPct val="20000"/>
              </a:spcBef>
              <a:spcAft>
                <a:spcPts val="0"/>
              </a:spcAft>
              <a:buClrTx/>
              <a:buSzTx/>
              <a:buFont typeface="Arial"/>
              <a:buNone/>
              <a:tabLst/>
              <a:defRPr sz="1200">
                <a:solidFill>
                  <a:srgbClr val="6C6463"/>
                </a:solidFill>
              </a:defRPr>
            </a:lvl1pPr>
          </a:lstStyle>
          <a:p>
            <a:r>
              <a:rPr lang="en-US"/>
              <a:t>ADD PHOTO HERE</a:t>
            </a:r>
          </a:p>
        </p:txBody>
      </p:sp>
      <p:sp>
        <p:nvSpPr>
          <p:cNvPr id="9" name="Date Placeholder 3"/>
          <p:cNvSpPr>
            <a:spLocks noGrp="1"/>
          </p:cNvSpPr>
          <p:nvPr>
            <p:ph type="dt" sz="half" idx="2"/>
          </p:nvPr>
        </p:nvSpPr>
        <p:spPr>
          <a:xfrm>
            <a:off x="152400" y="6520934"/>
            <a:ext cx="2133600" cy="184666"/>
          </a:xfrm>
          <a:prstGeom prst="rect">
            <a:avLst/>
          </a:prstGeom>
        </p:spPr>
        <p:txBody>
          <a:bodyPr vert="horz" lIns="91440" tIns="45720" rIns="91440" bIns="45720" rtlCol="0" anchor="ctr">
            <a:spAutoFit/>
          </a:bodyPr>
          <a:lstStyle>
            <a:lvl1pPr algn="l">
              <a:defRPr sz="600" b="0" i="0">
                <a:solidFill>
                  <a:schemeClr val="bg1"/>
                </a:solidFill>
                <a:latin typeface="Gill Sans MT"/>
                <a:cs typeface="Gill Sans MT"/>
              </a:defRPr>
            </a:lvl1pPr>
          </a:lstStyle>
          <a:p>
            <a:fld id="{D59988E3-FE30-4670-978F-30F451FEA1AC}" type="datetime1">
              <a:rPr lang="en-US" smtClean="0"/>
              <a:t>3/9/2022</a:t>
            </a:fld>
            <a:endParaRPr lang="en-US"/>
          </a:p>
        </p:txBody>
      </p:sp>
      <p:sp>
        <p:nvSpPr>
          <p:cNvPr id="11" name="Slide Number Placeholder 5"/>
          <p:cNvSpPr>
            <a:spLocks noGrp="1"/>
          </p:cNvSpPr>
          <p:nvPr>
            <p:ph type="sldNum" sz="quarter" idx="4"/>
          </p:nvPr>
        </p:nvSpPr>
        <p:spPr>
          <a:xfrm>
            <a:off x="6858000" y="6520934"/>
            <a:ext cx="2133600" cy="184666"/>
          </a:xfrm>
          <a:prstGeom prst="rect">
            <a:avLst/>
          </a:prstGeom>
        </p:spPr>
        <p:txBody>
          <a:bodyPr vert="horz" lIns="91440" tIns="45720" rIns="91440" bIns="45720" rtlCol="0" anchor="ctr">
            <a:spAutoFit/>
          </a:bodyPr>
          <a:lstStyle>
            <a:lvl1pPr algn="r">
              <a:defRPr sz="600" b="0" i="0">
                <a:solidFill>
                  <a:srgbClr val="6C6463"/>
                </a:solidFill>
                <a:latin typeface="Gill Sans MT"/>
                <a:cs typeface="Gill Sans MT"/>
              </a:defRPr>
            </a:lvl1pPr>
          </a:lstStyle>
          <a:p>
            <a:fld id="{42782948-4DBE-204D-AB9E-B65E067054AE}" type="slidenum">
              <a:rPr lang="en-US" smtClean="0"/>
              <a:pPr/>
              <a:t>‹#›</a:t>
            </a:fld>
            <a:endParaRPr lang="en-US"/>
          </a:p>
        </p:txBody>
      </p:sp>
      <p:sp>
        <p:nvSpPr>
          <p:cNvPr id="13" name="Text Placeholder 4"/>
          <p:cNvSpPr>
            <a:spLocks noGrp="1"/>
          </p:cNvSpPr>
          <p:nvPr>
            <p:ph type="body" sz="quarter" idx="12" hasCustomPrompt="1"/>
          </p:nvPr>
        </p:nvSpPr>
        <p:spPr>
          <a:xfrm rot="16200000">
            <a:off x="3108067" y="1431666"/>
            <a:ext cx="2743200" cy="184666"/>
          </a:xfrm>
        </p:spPr>
        <p:txBody>
          <a:bodyPr>
            <a:spAutoFit/>
          </a:bodyPr>
          <a:lstStyle>
            <a:lvl1pPr marL="0" indent="0" algn="r">
              <a:buNone/>
              <a:defRPr sz="600" baseline="0">
                <a:solidFill>
                  <a:srgbClr val="FFFFFF"/>
                </a:solidFill>
              </a:defRPr>
            </a:lvl1pPr>
            <a:lvl2pPr marL="230187" indent="0">
              <a:buNone/>
              <a:defRPr sz="1800">
                <a:solidFill>
                  <a:schemeClr val="bg1"/>
                </a:solidFill>
              </a:defRPr>
            </a:lvl2pPr>
            <a:lvl3pPr marL="460375" indent="0">
              <a:buNone/>
              <a:defRPr sz="1600">
                <a:solidFill>
                  <a:schemeClr val="bg1"/>
                </a:solidFill>
              </a:defRPr>
            </a:lvl3pPr>
            <a:lvl4pPr marL="684212" indent="0">
              <a:buNone/>
              <a:defRPr sz="1400">
                <a:solidFill>
                  <a:schemeClr val="bg1"/>
                </a:solidFill>
              </a:defRPr>
            </a:lvl4pPr>
            <a:lvl5pPr marL="1025525" indent="0">
              <a:buNone/>
              <a:defRPr sz="1200">
                <a:solidFill>
                  <a:schemeClr val="bg1"/>
                </a:solidFill>
              </a:defRPr>
            </a:lvl5pPr>
          </a:lstStyle>
          <a:p>
            <a:pPr lvl="0"/>
            <a:r>
              <a:rPr lang="en-US"/>
              <a:t>ADD PHOTO CREDIT HERE</a:t>
            </a:r>
          </a:p>
        </p:txBody>
      </p:sp>
      <p:sp>
        <p:nvSpPr>
          <p:cNvPr id="16" name="Title 1"/>
          <p:cNvSpPr>
            <a:spLocks noGrp="1"/>
          </p:cNvSpPr>
          <p:nvPr>
            <p:ph type="title" hasCustomPrompt="1"/>
          </p:nvPr>
        </p:nvSpPr>
        <p:spPr>
          <a:xfrm>
            <a:off x="4877104" y="2971800"/>
            <a:ext cx="3885896" cy="954107"/>
          </a:xfrm>
        </p:spPr>
        <p:txBody>
          <a:bodyPr wrap="square" anchor="ctr" anchorCtr="0">
            <a:spAutoFit/>
          </a:bodyPr>
          <a:lstStyle>
            <a:lvl1pPr>
              <a:defRPr>
                <a:solidFill>
                  <a:srgbClr val="BA0C2F"/>
                </a:solidFill>
              </a:defRPr>
            </a:lvl1pPr>
          </a:lstStyle>
          <a:p>
            <a:r>
              <a:rPr lang="en-US"/>
              <a:t>CLICK TO EDIT MASTER TITLE STYLE</a:t>
            </a:r>
          </a:p>
        </p:txBody>
      </p:sp>
    </p:spTree>
    <p:extLst>
      <p:ext uri="{BB962C8B-B14F-4D97-AF65-F5344CB8AC3E}">
        <p14:creationId xmlns:p14="http://schemas.microsoft.com/office/powerpoint/2010/main" val="42392527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E7E7E5"/>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6104" y="457200"/>
            <a:ext cx="7772400" cy="914400"/>
          </a:xfrm>
          <a:prstGeom prst="rect">
            <a:avLst/>
          </a:prstGeom>
        </p:spPr>
        <p:txBody>
          <a:bodyPr vert="horz" lIns="91440" tIns="45720" rIns="91440" bIns="45720" rtlCol="0" anchor="b" anchorCtr="0">
            <a:normAutofit/>
          </a:bodyPr>
          <a:lstStyle/>
          <a:p>
            <a:r>
              <a:rPr lang="en-US"/>
              <a:t>Click to edit Master title style</a:t>
            </a:r>
          </a:p>
        </p:txBody>
      </p:sp>
      <p:sp>
        <p:nvSpPr>
          <p:cNvPr id="3" name="Text Placeholder 2"/>
          <p:cNvSpPr>
            <a:spLocks noGrp="1"/>
          </p:cNvSpPr>
          <p:nvPr>
            <p:ph type="body" idx="1"/>
          </p:nvPr>
        </p:nvSpPr>
        <p:spPr>
          <a:xfrm>
            <a:off x="685800" y="1600200"/>
            <a:ext cx="7772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p:txBody>
      </p:sp>
      <p:sp>
        <p:nvSpPr>
          <p:cNvPr id="4" name="Date Placeholder 3"/>
          <p:cNvSpPr>
            <a:spLocks noGrp="1"/>
          </p:cNvSpPr>
          <p:nvPr>
            <p:ph type="dt" sz="half" idx="2"/>
          </p:nvPr>
        </p:nvSpPr>
        <p:spPr>
          <a:xfrm>
            <a:off x="152400" y="6530079"/>
            <a:ext cx="2133600" cy="184666"/>
          </a:xfrm>
          <a:prstGeom prst="rect">
            <a:avLst/>
          </a:prstGeom>
        </p:spPr>
        <p:txBody>
          <a:bodyPr vert="horz" lIns="91440" tIns="45720" rIns="91440" bIns="45720" rtlCol="0" anchor="ctr">
            <a:spAutoFit/>
          </a:bodyPr>
          <a:lstStyle>
            <a:lvl1pPr algn="l">
              <a:defRPr sz="600" b="0" i="0">
                <a:solidFill>
                  <a:srgbClr val="635C5B"/>
                </a:solidFill>
                <a:latin typeface="Gill Sans MT"/>
                <a:cs typeface="Gill Sans MT"/>
              </a:defRPr>
            </a:lvl1pPr>
          </a:lstStyle>
          <a:p>
            <a:fld id="{67A4515F-72A5-490C-B421-02BF688BCC0A}" type="datetime1">
              <a:rPr lang="en-US" smtClean="0"/>
              <a:t>3/9/2022</a:t>
            </a:fld>
            <a:endParaRPr lang="en-US"/>
          </a:p>
        </p:txBody>
      </p:sp>
      <p:sp>
        <p:nvSpPr>
          <p:cNvPr id="5" name="Footer Placeholder 4"/>
          <p:cNvSpPr>
            <a:spLocks noGrp="1"/>
          </p:cNvSpPr>
          <p:nvPr>
            <p:ph type="ftr" sz="quarter" idx="3"/>
          </p:nvPr>
        </p:nvSpPr>
        <p:spPr>
          <a:xfrm>
            <a:off x="3124200" y="6530079"/>
            <a:ext cx="2895600" cy="184666"/>
          </a:xfrm>
          <a:prstGeom prst="rect">
            <a:avLst/>
          </a:prstGeom>
        </p:spPr>
        <p:txBody>
          <a:bodyPr vert="horz" lIns="91440" tIns="45720" rIns="91440" bIns="45720" rtlCol="0" anchor="ctr">
            <a:spAutoFit/>
          </a:bodyPr>
          <a:lstStyle>
            <a:lvl1pPr algn="ctr">
              <a:defRPr sz="600" b="0" i="0">
                <a:solidFill>
                  <a:srgbClr val="635C5B"/>
                </a:solidFill>
                <a:latin typeface="Gill Sans MT"/>
                <a:cs typeface="Gill Sans MT"/>
              </a:defRPr>
            </a:lvl1pPr>
          </a:lstStyle>
          <a:p>
            <a:r>
              <a:rPr lang="en-US"/>
              <a:t>FOOTER GOES HERE</a:t>
            </a:r>
          </a:p>
        </p:txBody>
      </p:sp>
      <p:sp>
        <p:nvSpPr>
          <p:cNvPr id="6" name="Slide Number Placeholder 5"/>
          <p:cNvSpPr>
            <a:spLocks noGrp="1"/>
          </p:cNvSpPr>
          <p:nvPr>
            <p:ph type="sldNum" sz="quarter" idx="4"/>
          </p:nvPr>
        </p:nvSpPr>
        <p:spPr>
          <a:xfrm>
            <a:off x="6858000" y="6530079"/>
            <a:ext cx="2133600" cy="184666"/>
          </a:xfrm>
          <a:prstGeom prst="rect">
            <a:avLst/>
          </a:prstGeom>
        </p:spPr>
        <p:txBody>
          <a:bodyPr vert="horz" lIns="91440" tIns="45720" rIns="91440" bIns="45720" rtlCol="0" anchor="ctr">
            <a:spAutoFit/>
          </a:bodyPr>
          <a:lstStyle>
            <a:lvl1pPr algn="r">
              <a:defRPr sz="600" b="0" i="0">
                <a:solidFill>
                  <a:srgbClr val="635C5B"/>
                </a:solidFill>
                <a:latin typeface="Gill Sans MT"/>
                <a:cs typeface="Gill Sans MT"/>
              </a:defRPr>
            </a:lvl1pPr>
          </a:lstStyle>
          <a:p>
            <a:fld id="{42782948-4DBE-204D-AB9E-B65E067054AE}" type="slidenum">
              <a:rPr lang="en-US" smtClean="0"/>
              <a:pPr/>
              <a:t>‹#›</a:t>
            </a:fld>
            <a:endParaRPr lang="en-US"/>
          </a:p>
        </p:txBody>
      </p:sp>
      <p:sp>
        <p:nvSpPr>
          <p:cNvPr id="7" name="Frame 6"/>
          <p:cNvSpPr/>
          <p:nvPr/>
        </p:nvSpPr>
        <p:spPr>
          <a:xfrm>
            <a:off x="0" y="0"/>
            <a:ext cx="9144000" cy="6858000"/>
          </a:xfrm>
          <a:prstGeom prst="frame">
            <a:avLst>
              <a:gd name="adj1" fmla="val 2222"/>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0" i="0">
              <a:solidFill>
                <a:srgbClr val="FFFFFF"/>
              </a:solidFill>
              <a:latin typeface="Gill Sans MT"/>
              <a:cs typeface="Gill Sans MT"/>
            </a:endParaRPr>
          </a:p>
        </p:txBody>
      </p:sp>
    </p:spTree>
    <p:extLst>
      <p:ext uri="{BB962C8B-B14F-4D97-AF65-F5344CB8AC3E}">
        <p14:creationId xmlns:p14="http://schemas.microsoft.com/office/powerpoint/2010/main" val="881333492"/>
      </p:ext>
    </p:extLst>
  </p:cSld>
  <p:clrMap bg1="lt1" tx1="dk1" bg2="lt2" tx2="dk2" accent1="accent1" accent2="accent2" accent3="accent3" accent4="accent4" accent5="accent5" accent6="accent6" hlink="hlink" folHlink="folHlink"/>
  <p:sldLayoutIdLst>
    <p:sldLayoutId id="2147483698" r:id="rId1"/>
    <p:sldLayoutId id="2147483674" r:id="rId2"/>
    <p:sldLayoutId id="2147483654" r:id="rId3"/>
    <p:sldLayoutId id="2147483708" r:id="rId4"/>
    <p:sldLayoutId id="2147483709" r:id="rId5"/>
    <p:sldLayoutId id="2147483710" r:id="rId6"/>
    <p:sldLayoutId id="2147483711" r:id="rId7"/>
    <p:sldLayoutId id="2147483712" r:id="rId8"/>
    <p:sldLayoutId id="2147483714" r:id="rId9"/>
    <p:sldLayoutId id="2147483722" r:id="rId10"/>
    <p:sldLayoutId id="2147483723" r:id="rId11"/>
    <p:sldLayoutId id="2147483724" r:id="rId12"/>
    <p:sldLayoutId id="2147483725" r:id="rId13"/>
    <p:sldLayoutId id="2147483726" r:id="rId14"/>
    <p:sldLayoutId id="2147483730" r:id="rId15"/>
    <p:sldLayoutId id="2147483696" r:id="rId16"/>
    <p:sldLayoutId id="2147483716" r:id="rId17"/>
    <p:sldLayoutId id="2147483717" r:id="rId18"/>
    <p:sldLayoutId id="2147483718" r:id="rId19"/>
    <p:sldLayoutId id="2147483686" r:id="rId20"/>
    <p:sldLayoutId id="2147483720" r:id="rId21"/>
    <p:sldLayoutId id="2147483699" r:id="rId22"/>
    <p:sldLayoutId id="2147483694" r:id="rId23"/>
    <p:sldLayoutId id="2147483731" r:id="rId24"/>
    <p:sldLayoutId id="2147483732" r:id="rId25"/>
    <p:sldLayoutId id="2147483733" r:id="rId26"/>
    <p:sldLayoutId id="2147483734" r:id="rId27"/>
    <p:sldLayoutId id="2147483735" r:id="rId28"/>
    <p:sldLayoutId id="2147483736" r:id="rId29"/>
    <p:sldLayoutId id="2147483737" r:id="rId30"/>
  </p:sldLayoutIdLst>
  <p:hf hdr="0" ftr="0" dt="0"/>
  <p:txStyles>
    <p:titleStyle>
      <a:lvl1pPr algn="l" defTabSz="457200" rtl="0" eaLnBrk="1" latinLnBrk="0" hangingPunct="1">
        <a:spcBef>
          <a:spcPct val="0"/>
        </a:spcBef>
        <a:buNone/>
        <a:defRPr sz="2800" b="0" i="0" kern="1200">
          <a:solidFill>
            <a:srgbClr val="BA0C2F"/>
          </a:solidFill>
          <a:latin typeface="Gill Sans MT"/>
          <a:ea typeface="+mj-ea"/>
          <a:cs typeface="Gill Sans MT"/>
        </a:defRPr>
      </a:lvl1pPr>
    </p:titleStyle>
    <p:bodyStyle>
      <a:lvl1pPr marL="230188" indent="-230188" algn="l" defTabSz="457200" rtl="0" eaLnBrk="1" latinLnBrk="0" hangingPunct="1">
        <a:spcBef>
          <a:spcPts val="0"/>
        </a:spcBef>
        <a:spcAft>
          <a:spcPts val="1200"/>
        </a:spcAft>
        <a:buFont typeface="Arial"/>
        <a:buChar char="•"/>
        <a:defRPr sz="2000" b="0" i="0" kern="1200">
          <a:solidFill>
            <a:srgbClr val="635C5B"/>
          </a:solidFill>
          <a:latin typeface="Gill Sans MT"/>
          <a:ea typeface="+mn-ea"/>
          <a:cs typeface="Gill Sans MT"/>
        </a:defRPr>
      </a:lvl1pPr>
      <a:lvl2pPr marL="684213" indent="-230188" algn="l" defTabSz="457200" rtl="0" eaLnBrk="1" latinLnBrk="0" hangingPunct="1">
        <a:spcBef>
          <a:spcPts val="0"/>
        </a:spcBef>
        <a:spcAft>
          <a:spcPts val="1200"/>
        </a:spcAft>
        <a:buFont typeface="Arial"/>
        <a:buChar char="–"/>
        <a:defRPr sz="2000" b="0" i="0" kern="1200">
          <a:solidFill>
            <a:srgbClr val="635C5B"/>
          </a:solidFill>
          <a:latin typeface="Gill Sans MT"/>
          <a:ea typeface="+mn-ea"/>
          <a:cs typeface="Gill Sans MT"/>
        </a:defRPr>
      </a:lvl2pPr>
      <a:lvl3pPr marL="914400" indent="-230188" algn="l" defTabSz="457200" rtl="0" eaLnBrk="1" latinLnBrk="0" hangingPunct="1">
        <a:spcBef>
          <a:spcPct val="20000"/>
        </a:spcBef>
        <a:buFont typeface="Arial"/>
        <a:buChar char="•"/>
        <a:defRPr sz="1800" b="0" i="0" kern="1200">
          <a:solidFill>
            <a:srgbClr val="6C6463"/>
          </a:solidFill>
          <a:latin typeface="Gill Sans MT"/>
          <a:ea typeface="+mn-ea"/>
          <a:cs typeface="Gill Sans MT"/>
        </a:defRPr>
      </a:lvl3pPr>
      <a:lvl4pPr marL="1146175" indent="-231775" algn="l" defTabSz="457200" rtl="0" eaLnBrk="1" latinLnBrk="0" hangingPunct="1">
        <a:spcBef>
          <a:spcPct val="20000"/>
        </a:spcBef>
        <a:buFont typeface="Arial"/>
        <a:buChar char="–"/>
        <a:defRPr sz="1600" b="0" i="0" kern="1200">
          <a:solidFill>
            <a:srgbClr val="6C6463"/>
          </a:solidFill>
          <a:latin typeface="Gill Sans MT"/>
          <a:ea typeface="+mn-ea"/>
          <a:cs typeface="Gill Sans MT"/>
        </a:defRPr>
      </a:lvl4pPr>
      <a:lvl5pPr marL="1255713" indent="-230188" algn="l" defTabSz="457200" rtl="0" eaLnBrk="1" latinLnBrk="0" hangingPunct="1">
        <a:spcBef>
          <a:spcPct val="20000"/>
        </a:spcBef>
        <a:buFont typeface="Arial"/>
        <a:buChar char="»"/>
        <a:defRPr sz="1400" b="0" i="0" kern="1200">
          <a:solidFill>
            <a:srgbClr val="6C6463"/>
          </a:solidFill>
          <a:latin typeface="Gill Sans MT"/>
          <a:ea typeface="+mn-ea"/>
          <a:cs typeface="Gill Sans M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13.xml"/><Relationship Id="rId1" Type="http://schemas.openxmlformats.org/officeDocument/2006/relationships/slideLayout" Target="../slideLayouts/slideLayout4.xml"/><Relationship Id="rId4" Type="http://schemas.openxmlformats.org/officeDocument/2006/relationships/chart" Target="../charts/chart8.xml"/></Relationships>
</file>

<file path=ppt/slides/_rels/slide16.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chart" Target="../charts/chart11.xml"/><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chart" Target="../charts/chart12.xml"/><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chart" Target="../charts/chart13.xml"/><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4.xml"/><Relationship Id="rId4" Type="http://schemas.openxmlformats.org/officeDocument/2006/relationships/image" Target="../media/image5.emf"/></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
          </p:nvPr>
        </p:nvSpPr>
        <p:spPr/>
        <p:txBody>
          <a:bodyPr/>
          <a:lstStyle/>
          <a:p>
            <a:fld id="{42782948-4DBE-204D-AB9E-B65E067054AE}" type="slidenum">
              <a:rPr lang="en-US" smtClean="0"/>
              <a:pPr/>
              <a:t>1</a:t>
            </a:fld>
            <a:endParaRPr lang="en-US" dirty="0"/>
          </a:p>
        </p:txBody>
      </p:sp>
      <p:sp>
        <p:nvSpPr>
          <p:cNvPr id="13" name="Subtitle 12"/>
          <p:cNvSpPr>
            <a:spLocks noGrp="1"/>
          </p:cNvSpPr>
          <p:nvPr>
            <p:ph type="subTitle" idx="1"/>
          </p:nvPr>
        </p:nvSpPr>
        <p:spPr>
          <a:xfrm>
            <a:off x="685800" y="4114800"/>
            <a:ext cx="3657600" cy="1600200"/>
          </a:xfrm>
        </p:spPr>
        <p:txBody>
          <a:bodyPr/>
          <a:lstStyle/>
          <a:p>
            <a:r>
              <a:rPr lang="en-US" dirty="0"/>
              <a:t>Zambia Evidence for Health Project</a:t>
            </a:r>
          </a:p>
          <a:p>
            <a:r>
              <a:rPr lang="en-US" dirty="0"/>
              <a:t>March 2022</a:t>
            </a:r>
          </a:p>
        </p:txBody>
      </p:sp>
      <p:sp>
        <p:nvSpPr>
          <p:cNvPr id="3" name="TextBox 2">
            <a:extLst>
              <a:ext uri="{FF2B5EF4-FFF2-40B4-BE49-F238E27FC236}">
                <a16:creationId xmlns:a16="http://schemas.microsoft.com/office/drawing/2014/main" id="{1D7321C8-0AB0-4F80-BDAB-EC9F8BCD853C}"/>
              </a:ext>
            </a:extLst>
          </p:cNvPr>
          <p:cNvSpPr txBox="1"/>
          <p:nvPr/>
        </p:nvSpPr>
        <p:spPr>
          <a:xfrm>
            <a:off x="685800" y="3200400"/>
            <a:ext cx="6934200" cy="646331"/>
          </a:xfrm>
          <a:prstGeom prst="rect">
            <a:avLst/>
          </a:prstGeom>
          <a:noFill/>
        </p:spPr>
        <p:txBody>
          <a:bodyPr wrap="square" rtlCol="0">
            <a:spAutoFit/>
          </a:bodyPr>
          <a:lstStyle/>
          <a:p>
            <a:r>
              <a:rPr lang="en-US" cap="all" dirty="0">
                <a:solidFill>
                  <a:schemeClr val="bg1"/>
                </a:solidFill>
                <a:ea typeface="Times New Roman" panose="02020603050405020304" pitchFamily="18" charset="0"/>
                <a:cs typeface="Times New Roman" panose="02020603050405020304" pitchFamily="18" charset="0"/>
              </a:rPr>
              <a:t>PRESENTATION ON SELECTED CHILD HEALTH, NUTRITION AND DISEASE INDICATORS - DHIS2 data, 2018- 2021</a:t>
            </a:r>
            <a:endParaRPr lang="en-ZA" dirty="0"/>
          </a:p>
        </p:txBody>
      </p:sp>
      <p:sp>
        <p:nvSpPr>
          <p:cNvPr id="6" name="Title 5">
            <a:extLst>
              <a:ext uri="{FF2B5EF4-FFF2-40B4-BE49-F238E27FC236}">
                <a16:creationId xmlns:a16="http://schemas.microsoft.com/office/drawing/2014/main" id="{46C4B9DB-6EF1-4653-B295-D0CCAA317AB9}"/>
              </a:ext>
            </a:extLst>
          </p:cNvPr>
          <p:cNvSpPr>
            <a:spLocks noGrp="1"/>
          </p:cNvSpPr>
          <p:nvPr>
            <p:ph type="ctrTitle"/>
          </p:nvPr>
        </p:nvSpPr>
        <p:spPr>
          <a:xfrm>
            <a:off x="685800" y="2133600"/>
            <a:ext cx="7924800" cy="685800"/>
          </a:xfrm>
        </p:spPr>
        <p:txBody>
          <a:bodyPr>
            <a:normAutofit fontScale="90000"/>
          </a:bodyPr>
          <a:lstStyle/>
          <a:p>
            <a:r>
              <a:rPr lang="en-US" kern="1400" cap="all" spc="-50" dirty="0">
                <a:solidFill>
                  <a:schemeClr val="bg1"/>
                </a:solidFill>
                <a:ea typeface="MS Gothic" panose="020B0609070205080204" pitchFamily="49" charset="-128"/>
                <a:cs typeface="Times New Roman" panose="02020603050405020304" pitchFamily="18" charset="0"/>
              </a:rPr>
              <a:t>USAID Zambia Evidence For Health (E4H)</a:t>
            </a:r>
            <a:endParaRPr lang="en-ZA" dirty="0"/>
          </a:p>
        </p:txBody>
      </p:sp>
    </p:spTree>
    <p:extLst>
      <p:ext uri="{BB962C8B-B14F-4D97-AF65-F5344CB8AC3E}">
        <p14:creationId xmlns:p14="http://schemas.microsoft.com/office/powerpoint/2010/main" val="5370604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
          </p:nvPr>
        </p:nvSpPr>
        <p:spPr/>
        <p:txBody>
          <a:bodyPr/>
          <a:lstStyle/>
          <a:p>
            <a:fld id="{42782948-4DBE-204D-AB9E-B65E067054AE}" type="slidenum">
              <a:rPr lang="en-US" smtClean="0"/>
              <a:pPr/>
              <a:t>10</a:t>
            </a:fld>
            <a:endParaRPr lang="en-US" dirty="0"/>
          </a:p>
        </p:txBody>
      </p:sp>
      <p:sp>
        <p:nvSpPr>
          <p:cNvPr id="6" name="Title 5">
            <a:extLst>
              <a:ext uri="{FF2B5EF4-FFF2-40B4-BE49-F238E27FC236}">
                <a16:creationId xmlns:a16="http://schemas.microsoft.com/office/drawing/2014/main" id="{46C4B9DB-6EF1-4653-B295-D0CCAA317AB9}"/>
              </a:ext>
            </a:extLst>
          </p:cNvPr>
          <p:cNvSpPr>
            <a:spLocks noGrp="1"/>
          </p:cNvSpPr>
          <p:nvPr>
            <p:ph type="ctrTitle"/>
          </p:nvPr>
        </p:nvSpPr>
        <p:spPr>
          <a:xfrm>
            <a:off x="685800" y="2133600"/>
            <a:ext cx="7924800" cy="685800"/>
          </a:xfrm>
        </p:spPr>
        <p:txBody>
          <a:bodyPr>
            <a:normAutofit/>
          </a:bodyPr>
          <a:lstStyle/>
          <a:p>
            <a:r>
              <a:rPr lang="en-US" kern="1400" cap="all" spc="-50" dirty="0">
                <a:solidFill>
                  <a:schemeClr val="bg1"/>
                </a:solidFill>
                <a:ea typeface="MS Gothic" panose="020B0609070205080204" pitchFamily="49" charset="-128"/>
                <a:cs typeface="Times New Roman" panose="02020603050405020304" pitchFamily="18" charset="0"/>
              </a:rPr>
              <a:t>NO CHANGE</a:t>
            </a:r>
            <a:endParaRPr lang="en-ZA" dirty="0"/>
          </a:p>
        </p:txBody>
      </p:sp>
      <p:sp>
        <p:nvSpPr>
          <p:cNvPr id="5" name="Subtitle 4">
            <a:extLst>
              <a:ext uri="{FF2B5EF4-FFF2-40B4-BE49-F238E27FC236}">
                <a16:creationId xmlns:a16="http://schemas.microsoft.com/office/drawing/2014/main" id="{FBD28DA9-58D8-49B9-B2C8-D4CBB1344E71}"/>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18300401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C3EEF9A-6869-45E1-81E0-DDE6D66415EC}"/>
              </a:ext>
            </a:extLst>
          </p:cNvPr>
          <p:cNvSpPr>
            <a:spLocks noGrp="1"/>
          </p:cNvSpPr>
          <p:nvPr>
            <p:ph type="sldNum" sz="quarter" idx="12"/>
          </p:nvPr>
        </p:nvSpPr>
        <p:spPr/>
        <p:txBody>
          <a:bodyPr/>
          <a:lstStyle/>
          <a:p>
            <a:fld id="{42782948-4DBE-204D-AB9E-B65E067054AE}" type="slidenum">
              <a:rPr lang="en-US" smtClean="0"/>
              <a:pPr/>
              <a:t>11</a:t>
            </a:fld>
            <a:endParaRPr lang="en-US"/>
          </a:p>
        </p:txBody>
      </p:sp>
      <p:sp>
        <p:nvSpPr>
          <p:cNvPr id="5" name="Title 4">
            <a:extLst>
              <a:ext uri="{FF2B5EF4-FFF2-40B4-BE49-F238E27FC236}">
                <a16:creationId xmlns:a16="http://schemas.microsoft.com/office/drawing/2014/main" id="{ADE13A2B-07BF-48FD-8A19-F248E4E8E137}"/>
              </a:ext>
            </a:extLst>
          </p:cNvPr>
          <p:cNvSpPr>
            <a:spLocks noGrp="1"/>
          </p:cNvSpPr>
          <p:nvPr>
            <p:ph type="title"/>
          </p:nvPr>
        </p:nvSpPr>
        <p:spPr>
          <a:xfrm>
            <a:off x="0" y="143255"/>
            <a:ext cx="9021452" cy="954107"/>
          </a:xfrm>
        </p:spPr>
        <p:txBody>
          <a:bodyPr/>
          <a:lstStyle/>
          <a:p>
            <a:pPr algn="ctr"/>
            <a:r>
              <a:rPr lang="en-US" b="1" dirty="0"/>
              <a:t>Fully immunized coverage (%) under 1: 2018 to 2021 Yearly targets vs Achieved</a:t>
            </a:r>
            <a:endParaRPr lang="en-US" dirty="0"/>
          </a:p>
        </p:txBody>
      </p:sp>
      <p:graphicFrame>
        <p:nvGraphicFramePr>
          <p:cNvPr id="7" name="Chart 6">
            <a:extLst>
              <a:ext uri="{FF2B5EF4-FFF2-40B4-BE49-F238E27FC236}">
                <a16:creationId xmlns:a16="http://schemas.microsoft.com/office/drawing/2014/main" id="{057E2282-9378-4BFE-9102-C4698C51F2CF}"/>
              </a:ext>
            </a:extLst>
          </p:cNvPr>
          <p:cNvGraphicFramePr>
            <a:graphicFrameLocks/>
          </p:cNvGraphicFramePr>
          <p:nvPr>
            <p:extLst>
              <p:ext uri="{D42A27DB-BD31-4B8C-83A1-F6EECF244321}">
                <p14:modId xmlns:p14="http://schemas.microsoft.com/office/powerpoint/2010/main" val="2940715732"/>
              </p:ext>
            </p:extLst>
          </p:nvPr>
        </p:nvGraphicFramePr>
        <p:xfrm>
          <a:off x="122548" y="992459"/>
          <a:ext cx="8869052" cy="5363736"/>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8307805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hart 6">
            <a:extLst>
              <a:ext uri="{FF2B5EF4-FFF2-40B4-BE49-F238E27FC236}">
                <a16:creationId xmlns:a16="http://schemas.microsoft.com/office/drawing/2014/main" id="{44E21B50-C3F2-4180-B013-61D36D8FEF0B}"/>
              </a:ext>
            </a:extLst>
          </p:cNvPr>
          <p:cNvGraphicFramePr>
            <a:graphicFrameLocks/>
          </p:cNvGraphicFramePr>
          <p:nvPr>
            <p:extLst>
              <p:ext uri="{D42A27DB-BD31-4B8C-83A1-F6EECF244321}">
                <p14:modId xmlns:p14="http://schemas.microsoft.com/office/powerpoint/2010/main" val="1981399658"/>
              </p:ext>
            </p:extLst>
          </p:nvPr>
        </p:nvGraphicFramePr>
        <p:xfrm>
          <a:off x="302260" y="1180247"/>
          <a:ext cx="8539480" cy="5334214"/>
        </p:xfrm>
        <a:graphic>
          <a:graphicData uri="http://schemas.openxmlformats.org/drawingml/2006/chart">
            <c:chart xmlns:c="http://schemas.openxmlformats.org/drawingml/2006/chart" xmlns:r="http://schemas.openxmlformats.org/officeDocument/2006/relationships" r:id="rId3"/>
          </a:graphicData>
        </a:graphic>
      </p:graphicFrame>
      <p:sp>
        <p:nvSpPr>
          <p:cNvPr id="4" name="Slide Number Placeholder 3">
            <a:extLst>
              <a:ext uri="{FF2B5EF4-FFF2-40B4-BE49-F238E27FC236}">
                <a16:creationId xmlns:a16="http://schemas.microsoft.com/office/drawing/2014/main" id="{707C52E0-F9B2-4C36-A975-362A14685BE7}"/>
              </a:ext>
            </a:extLst>
          </p:cNvPr>
          <p:cNvSpPr>
            <a:spLocks noGrp="1"/>
          </p:cNvSpPr>
          <p:nvPr>
            <p:ph type="sldNum" sz="quarter" idx="12"/>
          </p:nvPr>
        </p:nvSpPr>
        <p:spPr/>
        <p:txBody>
          <a:bodyPr/>
          <a:lstStyle/>
          <a:p>
            <a:fld id="{42782948-4DBE-204D-AB9E-B65E067054AE}" type="slidenum">
              <a:rPr lang="en-US" smtClean="0"/>
              <a:pPr/>
              <a:t>12</a:t>
            </a:fld>
            <a:endParaRPr lang="en-US"/>
          </a:p>
        </p:txBody>
      </p:sp>
      <p:sp>
        <p:nvSpPr>
          <p:cNvPr id="5" name="Title 4">
            <a:extLst>
              <a:ext uri="{FF2B5EF4-FFF2-40B4-BE49-F238E27FC236}">
                <a16:creationId xmlns:a16="http://schemas.microsoft.com/office/drawing/2014/main" id="{FADFBB79-4BE5-4973-9D33-05E16C53D04B}"/>
              </a:ext>
            </a:extLst>
          </p:cNvPr>
          <p:cNvSpPr>
            <a:spLocks noGrp="1"/>
          </p:cNvSpPr>
          <p:nvPr>
            <p:ph type="title"/>
          </p:nvPr>
        </p:nvSpPr>
        <p:spPr>
          <a:xfrm>
            <a:off x="302260" y="316666"/>
            <a:ext cx="8539480" cy="954107"/>
          </a:xfrm>
        </p:spPr>
        <p:txBody>
          <a:bodyPr/>
          <a:lstStyle/>
          <a:p>
            <a:pPr algn="ctr"/>
            <a:r>
              <a:rPr lang="en-US" b="1" dirty="0">
                <a:solidFill>
                  <a:srgbClr val="C00000"/>
                </a:solidFill>
              </a:rPr>
              <a:t>BCG coverage for under 1yr : </a:t>
            </a:r>
            <a:r>
              <a:rPr lang="en-US" b="1" dirty="0"/>
              <a:t>by quarter from 2018 to 2021</a:t>
            </a:r>
            <a:endParaRPr lang="en-US" dirty="0"/>
          </a:p>
        </p:txBody>
      </p:sp>
    </p:spTree>
    <p:extLst>
      <p:ext uri="{BB962C8B-B14F-4D97-AF65-F5344CB8AC3E}">
        <p14:creationId xmlns:p14="http://schemas.microsoft.com/office/powerpoint/2010/main" val="8988998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BFA5562-E7E1-4CBD-BD12-453BFFFAFB58}"/>
              </a:ext>
            </a:extLst>
          </p:cNvPr>
          <p:cNvSpPr>
            <a:spLocks noGrp="1"/>
          </p:cNvSpPr>
          <p:nvPr>
            <p:ph type="sldNum" sz="quarter" idx="12"/>
          </p:nvPr>
        </p:nvSpPr>
        <p:spPr/>
        <p:txBody>
          <a:bodyPr/>
          <a:lstStyle/>
          <a:p>
            <a:fld id="{42782948-4DBE-204D-AB9E-B65E067054AE}" type="slidenum">
              <a:rPr lang="en-US" smtClean="0"/>
              <a:pPr/>
              <a:t>13</a:t>
            </a:fld>
            <a:endParaRPr lang="en-US"/>
          </a:p>
        </p:txBody>
      </p:sp>
      <p:sp>
        <p:nvSpPr>
          <p:cNvPr id="5" name="Title 4">
            <a:extLst>
              <a:ext uri="{FF2B5EF4-FFF2-40B4-BE49-F238E27FC236}">
                <a16:creationId xmlns:a16="http://schemas.microsoft.com/office/drawing/2014/main" id="{9CF13391-9F54-47E8-B92A-71ABC99EA58D}"/>
              </a:ext>
            </a:extLst>
          </p:cNvPr>
          <p:cNvSpPr>
            <a:spLocks noGrp="1"/>
          </p:cNvSpPr>
          <p:nvPr>
            <p:ph type="title"/>
          </p:nvPr>
        </p:nvSpPr>
        <p:spPr>
          <a:xfrm>
            <a:off x="208279" y="122835"/>
            <a:ext cx="8717280" cy="954107"/>
          </a:xfrm>
        </p:spPr>
        <p:txBody>
          <a:bodyPr/>
          <a:lstStyle/>
          <a:p>
            <a:pPr algn="ctr"/>
            <a:r>
              <a:rPr lang="en-US" b="1" dirty="0"/>
              <a:t>Infants (all) on EBF at 6 months (%) by quarter from 2018 to 2021</a:t>
            </a:r>
            <a:endParaRPr lang="en-US" dirty="0"/>
          </a:p>
        </p:txBody>
      </p:sp>
      <p:graphicFrame>
        <p:nvGraphicFramePr>
          <p:cNvPr id="7" name="Chart 6">
            <a:extLst>
              <a:ext uri="{FF2B5EF4-FFF2-40B4-BE49-F238E27FC236}">
                <a16:creationId xmlns:a16="http://schemas.microsoft.com/office/drawing/2014/main" id="{7C9334ED-0E75-4EBA-ADE0-4FED358D2FE1}"/>
              </a:ext>
            </a:extLst>
          </p:cNvPr>
          <p:cNvGraphicFramePr>
            <a:graphicFrameLocks/>
          </p:cNvGraphicFramePr>
          <p:nvPr>
            <p:extLst>
              <p:ext uri="{D42A27DB-BD31-4B8C-83A1-F6EECF244321}">
                <p14:modId xmlns:p14="http://schemas.microsoft.com/office/powerpoint/2010/main" val="1173423538"/>
              </p:ext>
            </p:extLst>
          </p:nvPr>
        </p:nvGraphicFramePr>
        <p:xfrm>
          <a:off x="100361" y="1076942"/>
          <a:ext cx="8891239" cy="5123136"/>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4716793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
          </p:nvPr>
        </p:nvSpPr>
        <p:spPr/>
        <p:txBody>
          <a:bodyPr/>
          <a:lstStyle/>
          <a:p>
            <a:fld id="{42782948-4DBE-204D-AB9E-B65E067054AE}" type="slidenum">
              <a:rPr lang="en-US" smtClean="0"/>
              <a:pPr/>
              <a:t>14</a:t>
            </a:fld>
            <a:endParaRPr lang="en-US" dirty="0"/>
          </a:p>
        </p:txBody>
      </p:sp>
      <p:sp>
        <p:nvSpPr>
          <p:cNvPr id="6" name="Title 5">
            <a:extLst>
              <a:ext uri="{FF2B5EF4-FFF2-40B4-BE49-F238E27FC236}">
                <a16:creationId xmlns:a16="http://schemas.microsoft.com/office/drawing/2014/main" id="{46C4B9DB-6EF1-4653-B295-D0CCAA317AB9}"/>
              </a:ext>
            </a:extLst>
          </p:cNvPr>
          <p:cNvSpPr>
            <a:spLocks noGrp="1"/>
          </p:cNvSpPr>
          <p:nvPr>
            <p:ph type="ctrTitle"/>
          </p:nvPr>
        </p:nvSpPr>
        <p:spPr>
          <a:xfrm>
            <a:off x="685800" y="2133600"/>
            <a:ext cx="7924800" cy="685800"/>
          </a:xfrm>
        </p:spPr>
        <p:txBody>
          <a:bodyPr>
            <a:normAutofit/>
          </a:bodyPr>
          <a:lstStyle/>
          <a:p>
            <a:r>
              <a:rPr lang="en-ZA" dirty="0"/>
              <a:t>WASTING AND STUNTING</a:t>
            </a:r>
          </a:p>
        </p:txBody>
      </p:sp>
    </p:spTree>
    <p:extLst>
      <p:ext uri="{BB962C8B-B14F-4D97-AF65-F5344CB8AC3E}">
        <p14:creationId xmlns:p14="http://schemas.microsoft.com/office/powerpoint/2010/main" val="10699905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C8A5D2F-E1EE-4792-B0F4-0629DC1A22BB}"/>
              </a:ext>
            </a:extLst>
          </p:cNvPr>
          <p:cNvSpPr>
            <a:spLocks noGrp="1"/>
          </p:cNvSpPr>
          <p:nvPr>
            <p:ph type="sldNum" sz="quarter" idx="4"/>
          </p:nvPr>
        </p:nvSpPr>
        <p:spPr/>
        <p:txBody>
          <a:bodyPr/>
          <a:lstStyle/>
          <a:p>
            <a:fld id="{42782948-4DBE-204D-AB9E-B65E067054AE}" type="slidenum">
              <a:rPr lang="en-US" smtClean="0"/>
              <a:pPr/>
              <a:t>15</a:t>
            </a:fld>
            <a:endParaRPr lang="en-US"/>
          </a:p>
        </p:txBody>
      </p:sp>
      <p:sp>
        <p:nvSpPr>
          <p:cNvPr id="4" name="Title 3">
            <a:extLst>
              <a:ext uri="{FF2B5EF4-FFF2-40B4-BE49-F238E27FC236}">
                <a16:creationId xmlns:a16="http://schemas.microsoft.com/office/drawing/2014/main" id="{515525BE-2A49-4B07-AF3C-92B0F9E83DA9}"/>
              </a:ext>
            </a:extLst>
          </p:cNvPr>
          <p:cNvSpPr>
            <a:spLocks noGrp="1"/>
          </p:cNvSpPr>
          <p:nvPr>
            <p:ph type="title"/>
          </p:nvPr>
        </p:nvSpPr>
        <p:spPr>
          <a:xfrm>
            <a:off x="515760" y="759767"/>
            <a:ext cx="7772400" cy="523220"/>
          </a:xfrm>
        </p:spPr>
        <p:txBody>
          <a:bodyPr/>
          <a:lstStyle/>
          <a:p>
            <a:pPr algn="ctr"/>
            <a:r>
              <a:rPr lang="en-US" i="1" dirty="0"/>
              <a:t>Wasting and Stunting DHS and DHIS Comparison</a:t>
            </a:r>
          </a:p>
        </p:txBody>
      </p:sp>
      <p:sp>
        <p:nvSpPr>
          <p:cNvPr id="2" name="TextBox 1">
            <a:extLst>
              <a:ext uri="{FF2B5EF4-FFF2-40B4-BE49-F238E27FC236}">
                <a16:creationId xmlns:a16="http://schemas.microsoft.com/office/drawing/2014/main" id="{59B3FF45-4EA3-42BE-9CDE-C02D2046814C}"/>
              </a:ext>
            </a:extLst>
          </p:cNvPr>
          <p:cNvSpPr txBox="1"/>
          <p:nvPr/>
        </p:nvSpPr>
        <p:spPr>
          <a:xfrm>
            <a:off x="635874" y="5555566"/>
            <a:ext cx="7652285" cy="646331"/>
          </a:xfrm>
          <a:prstGeom prst="rect">
            <a:avLst/>
          </a:prstGeom>
          <a:noFill/>
        </p:spPr>
        <p:txBody>
          <a:bodyPr wrap="square" rtlCol="0">
            <a:spAutoFit/>
          </a:bodyPr>
          <a:lstStyle/>
          <a:p>
            <a:r>
              <a:rPr lang="en-US" dirty="0"/>
              <a:t>Data collection – DHS teams conduct household measurement of children with provided equipment to accurately measure and weigh children under 5</a:t>
            </a:r>
          </a:p>
        </p:txBody>
      </p:sp>
      <p:graphicFrame>
        <p:nvGraphicFramePr>
          <p:cNvPr id="7" name="Chart 6">
            <a:extLst>
              <a:ext uri="{FF2B5EF4-FFF2-40B4-BE49-F238E27FC236}">
                <a16:creationId xmlns:a16="http://schemas.microsoft.com/office/drawing/2014/main" id="{9273E908-41E3-408F-A16B-1925E8D3B06C}"/>
              </a:ext>
            </a:extLst>
          </p:cNvPr>
          <p:cNvGraphicFramePr/>
          <p:nvPr/>
        </p:nvGraphicFramePr>
        <p:xfrm>
          <a:off x="4821952" y="1649614"/>
          <a:ext cx="3806288" cy="329878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3" name="Chart 12">
            <a:extLst>
              <a:ext uri="{FF2B5EF4-FFF2-40B4-BE49-F238E27FC236}">
                <a16:creationId xmlns:a16="http://schemas.microsoft.com/office/drawing/2014/main" id="{89E2495E-736E-47F0-9EF2-D78EF9B9F066}"/>
              </a:ext>
            </a:extLst>
          </p:cNvPr>
          <p:cNvGraphicFramePr/>
          <p:nvPr/>
        </p:nvGraphicFramePr>
        <p:xfrm>
          <a:off x="515760" y="1653883"/>
          <a:ext cx="3806290" cy="3298780"/>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1499807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927E101-E47D-4EC1-9EED-8199D10566D8}"/>
              </a:ext>
            </a:extLst>
          </p:cNvPr>
          <p:cNvSpPr>
            <a:spLocks noGrp="1"/>
          </p:cNvSpPr>
          <p:nvPr>
            <p:ph type="sldNum" sz="quarter" idx="12"/>
          </p:nvPr>
        </p:nvSpPr>
        <p:spPr/>
        <p:txBody>
          <a:bodyPr/>
          <a:lstStyle/>
          <a:p>
            <a:fld id="{42782948-4DBE-204D-AB9E-B65E067054AE}" type="slidenum">
              <a:rPr lang="en-US" smtClean="0"/>
              <a:pPr/>
              <a:t>16</a:t>
            </a:fld>
            <a:endParaRPr lang="en-US"/>
          </a:p>
        </p:txBody>
      </p:sp>
      <p:sp>
        <p:nvSpPr>
          <p:cNvPr id="5" name="Title 4">
            <a:extLst>
              <a:ext uri="{FF2B5EF4-FFF2-40B4-BE49-F238E27FC236}">
                <a16:creationId xmlns:a16="http://schemas.microsoft.com/office/drawing/2014/main" id="{A774A9F0-B0E4-4BD9-A0FE-04997026E213}"/>
              </a:ext>
            </a:extLst>
          </p:cNvPr>
          <p:cNvSpPr>
            <a:spLocks noGrp="1"/>
          </p:cNvSpPr>
          <p:nvPr>
            <p:ph type="title"/>
          </p:nvPr>
        </p:nvSpPr>
        <p:spPr>
          <a:xfrm>
            <a:off x="240386" y="213427"/>
            <a:ext cx="8482926" cy="954107"/>
          </a:xfrm>
        </p:spPr>
        <p:txBody>
          <a:bodyPr/>
          <a:lstStyle/>
          <a:p>
            <a:pPr algn="ctr"/>
            <a:r>
              <a:rPr lang="en-US" b="1" dirty="0"/>
              <a:t>Stunting rate (%) in under 5s at facility: </a:t>
            </a:r>
            <a:r>
              <a:rPr kumimoji="0" lang="en-US" sz="2800" b="1" i="0" u="none" strike="noStrike" kern="1200" cap="none" spc="0" normalizeH="0" baseline="0" noProof="0" dirty="0">
                <a:ln>
                  <a:noFill/>
                </a:ln>
                <a:solidFill>
                  <a:srgbClr val="BA0C2F"/>
                </a:solidFill>
                <a:effectLst/>
                <a:uLnTx/>
                <a:uFillTx/>
                <a:latin typeface="Gill Sans MT"/>
                <a:ea typeface="+mj-ea"/>
              </a:rPr>
              <a:t>2018 to 2021 Yearly targets vs Achieved</a:t>
            </a:r>
            <a:endParaRPr lang="en-US" dirty="0"/>
          </a:p>
        </p:txBody>
      </p:sp>
      <p:graphicFrame>
        <p:nvGraphicFramePr>
          <p:cNvPr id="7" name="Chart 6">
            <a:extLst>
              <a:ext uri="{FF2B5EF4-FFF2-40B4-BE49-F238E27FC236}">
                <a16:creationId xmlns:a16="http://schemas.microsoft.com/office/drawing/2014/main" id="{CA546C56-3A3F-4D7C-B9C3-FF880D6EC93B}"/>
              </a:ext>
            </a:extLst>
          </p:cNvPr>
          <p:cNvGraphicFramePr>
            <a:graphicFrameLocks/>
          </p:cNvGraphicFramePr>
          <p:nvPr>
            <p:extLst>
              <p:ext uri="{D42A27DB-BD31-4B8C-83A1-F6EECF244321}">
                <p14:modId xmlns:p14="http://schemas.microsoft.com/office/powerpoint/2010/main" val="1415498267"/>
              </p:ext>
            </p:extLst>
          </p:nvPr>
        </p:nvGraphicFramePr>
        <p:xfrm>
          <a:off x="133816" y="1014761"/>
          <a:ext cx="8857784" cy="5296829"/>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9831690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A4B48CE0-1EBE-448B-9366-DF373247A2A3}"/>
              </a:ext>
            </a:extLst>
          </p:cNvPr>
          <p:cNvSpPr>
            <a:spLocks noGrp="1"/>
          </p:cNvSpPr>
          <p:nvPr>
            <p:ph type="sldNum" sz="quarter" idx="12"/>
          </p:nvPr>
        </p:nvSpPr>
        <p:spPr/>
        <p:txBody>
          <a:bodyPr/>
          <a:lstStyle/>
          <a:p>
            <a:fld id="{42782948-4DBE-204D-AB9E-B65E067054AE}" type="slidenum">
              <a:rPr lang="en-US" smtClean="0"/>
              <a:pPr/>
              <a:t>17</a:t>
            </a:fld>
            <a:endParaRPr lang="en-US"/>
          </a:p>
        </p:txBody>
      </p:sp>
      <p:graphicFrame>
        <p:nvGraphicFramePr>
          <p:cNvPr id="7" name="Chart 6">
            <a:extLst>
              <a:ext uri="{FF2B5EF4-FFF2-40B4-BE49-F238E27FC236}">
                <a16:creationId xmlns:a16="http://schemas.microsoft.com/office/drawing/2014/main" id="{6BC3CEF8-D50A-4E48-B937-E12E8895E63A}"/>
              </a:ext>
            </a:extLst>
          </p:cNvPr>
          <p:cNvGraphicFramePr>
            <a:graphicFrameLocks/>
          </p:cNvGraphicFramePr>
          <p:nvPr>
            <p:extLst>
              <p:ext uri="{D42A27DB-BD31-4B8C-83A1-F6EECF244321}">
                <p14:modId xmlns:p14="http://schemas.microsoft.com/office/powerpoint/2010/main" val="556881049"/>
              </p:ext>
            </p:extLst>
          </p:nvPr>
        </p:nvGraphicFramePr>
        <p:xfrm>
          <a:off x="172719" y="903249"/>
          <a:ext cx="8798562" cy="5626829"/>
        </p:xfrm>
        <a:graphic>
          <a:graphicData uri="http://schemas.openxmlformats.org/drawingml/2006/chart">
            <c:chart xmlns:c="http://schemas.openxmlformats.org/drawingml/2006/chart" xmlns:r="http://schemas.openxmlformats.org/officeDocument/2006/relationships" r:id="rId3"/>
          </a:graphicData>
        </a:graphic>
      </p:graphicFrame>
      <p:sp>
        <p:nvSpPr>
          <p:cNvPr id="5" name="Title 4">
            <a:extLst>
              <a:ext uri="{FF2B5EF4-FFF2-40B4-BE49-F238E27FC236}">
                <a16:creationId xmlns:a16="http://schemas.microsoft.com/office/drawing/2014/main" id="{4DBFAEC2-41A6-4878-A7A1-579128DFD177}"/>
              </a:ext>
            </a:extLst>
          </p:cNvPr>
          <p:cNvSpPr>
            <a:spLocks noGrp="1"/>
          </p:cNvSpPr>
          <p:nvPr>
            <p:ph type="title"/>
          </p:nvPr>
        </p:nvSpPr>
        <p:spPr>
          <a:xfrm>
            <a:off x="320040" y="143255"/>
            <a:ext cx="8651241" cy="954107"/>
          </a:xfrm>
        </p:spPr>
        <p:txBody>
          <a:bodyPr/>
          <a:lstStyle/>
          <a:p>
            <a:pPr algn="ctr"/>
            <a:r>
              <a:rPr lang="en-US" b="1" dirty="0"/>
              <a:t>Wasting rates (%) in under 5s at facility: </a:t>
            </a:r>
            <a:r>
              <a:rPr kumimoji="0" lang="en-US" sz="2800" b="1" i="0" u="none" strike="noStrike" kern="1200" cap="none" spc="0" normalizeH="0" baseline="0" noProof="0" dirty="0">
                <a:ln>
                  <a:noFill/>
                </a:ln>
                <a:solidFill>
                  <a:srgbClr val="BA0C2F"/>
                </a:solidFill>
                <a:effectLst/>
                <a:uLnTx/>
                <a:uFillTx/>
                <a:latin typeface="Gill Sans MT"/>
                <a:ea typeface="+mj-ea"/>
              </a:rPr>
              <a:t>2018 to 2021 Yearly targets vs Achieved</a:t>
            </a:r>
            <a:endParaRPr lang="en-US" dirty="0"/>
          </a:p>
        </p:txBody>
      </p:sp>
    </p:spTree>
    <p:extLst>
      <p:ext uri="{BB962C8B-B14F-4D97-AF65-F5344CB8AC3E}">
        <p14:creationId xmlns:p14="http://schemas.microsoft.com/office/powerpoint/2010/main" val="12036751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
          </p:nvPr>
        </p:nvSpPr>
        <p:spPr/>
        <p:txBody>
          <a:bodyPr/>
          <a:lstStyle/>
          <a:p>
            <a:fld id="{42782948-4DBE-204D-AB9E-B65E067054AE}" type="slidenum">
              <a:rPr lang="en-US" smtClean="0"/>
              <a:pPr/>
              <a:t>18</a:t>
            </a:fld>
            <a:endParaRPr lang="en-US" dirty="0"/>
          </a:p>
        </p:txBody>
      </p:sp>
      <p:sp>
        <p:nvSpPr>
          <p:cNvPr id="6" name="Title 5">
            <a:extLst>
              <a:ext uri="{FF2B5EF4-FFF2-40B4-BE49-F238E27FC236}">
                <a16:creationId xmlns:a16="http://schemas.microsoft.com/office/drawing/2014/main" id="{46C4B9DB-6EF1-4653-B295-D0CCAA317AB9}"/>
              </a:ext>
            </a:extLst>
          </p:cNvPr>
          <p:cNvSpPr>
            <a:spLocks noGrp="1"/>
          </p:cNvSpPr>
          <p:nvPr>
            <p:ph type="ctrTitle"/>
          </p:nvPr>
        </p:nvSpPr>
        <p:spPr>
          <a:xfrm>
            <a:off x="685800" y="2133600"/>
            <a:ext cx="7924800" cy="685800"/>
          </a:xfrm>
        </p:spPr>
        <p:txBody>
          <a:bodyPr>
            <a:normAutofit/>
          </a:bodyPr>
          <a:lstStyle/>
          <a:p>
            <a:r>
              <a:rPr lang="en-US" kern="1400" cap="all" spc="-50" dirty="0">
                <a:solidFill>
                  <a:schemeClr val="bg1"/>
                </a:solidFill>
                <a:ea typeface="MS Gothic" panose="020B0609070205080204" pitchFamily="49" charset="-128"/>
                <a:cs typeface="Times New Roman" panose="02020603050405020304" pitchFamily="18" charset="0"/>
              </a:rPr>
              <a:t>NEGATIVELY Trending</a:t>
            </a:r>
            <a:endParaRPr lang="en-ZA" dirty="0"/>
          </a:p>
        </p:txBody>
      </p:sp>
      <p:sp>
        <p:nvSpPr>
          <p:cNvPr id="5" name="Subtitle 4">
            <a:extLst>
              <a:ext uri="{FF2B5EF4-FFF2-40B4-BE49-F238E27FC236}">
                <a16:creationId xmlns:a16="http://schemas.microsoft.com/office/drawing/2014/main" id="{FBD28DA9-58D8-49B9-B2C8-D4CBB1344E71}"/>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411904141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43C033F-11C9-4F21-A74A-B80334682869}"/>
              </a:ext>
            </a:extLst>
          </p:cNvPr>
          <p:cNvSpPr>
            <a:spLocks noGrp="1"/>
          </p:cNvSpPr>
          <p:nvPr>
            <p:ph type="sldNum" sz="quarter" idx="12"/>
          </p:nvPr>
        </p:nvSpPr>
        <p:spPr/>
        <p:txBody>
          <a:bodyPr/>
          <a:lstStyle/>
          <a:p>
            <a:fld id="{42782948-4DBE-204D-AB9E-B65E067054AE}" type="slidenum">
              <a:rPr lang="en-US" smtClean="0"/>
              <a:pPr/>
              <a:t>19</a:t>
            </a:fld>
            <a:endParaRPr lang="en-US"/>
          </a:p>
        </p:txBody>
      </p:sp>
      <p:sp>
        <p:nvSpPr>
          <p:cNvPr id="5" name="Title 4">
            <a:extLst>
              <a:ext uri="{FF2B5EF4-FFF2-40B4-BE49-F238E27FC236}">
                <a16:creationId xmlns:a16="http://schemas.microsoft.com/office/drawing/2014/main" id="{A717795D-39E4-421D-AE7C-E3E2195F2987}"/>
              </a:ext>
            </a:extLst>
          </p:cNvPr>
          <p:cNvSpPr>
            <a:spLocks noGrp="1"/>
          </p:cNvSpPr>
          <p:nvPr>
            <p:ph type="title"/>
          </p:nvPr>
        </p:nvSpPr>
        <p:spPr>
          <a:xfrm>
            <a:off x="400050" y="87884"/>
            <a:ext cx="8401050" cy="954107"/>
          </a:xfrm>
        </p:spPr>
        <p:txBody>
          <a:bodyPr/>
          <a:lstStyle/>
          <a:p>
            <a:pPr algn="ctr"/>
            <a:r>
              <a:rPr lang="en-US" b="1" dirty="0"/>
              <a:t>Measles coverage (%) under 1 year by quarter from 2018 to 2021</a:t>
            </a:r>
            <a:endParaRPr lang="en-US" dirty="0"/>
          </a:p>
        </p:txBody>
      </p:sp>
      <p:graphicFrame>
        <p:nvGraphicFramePr>
          <p:cNvPr id="6" name="Chart 5">
            <a:extLst>
              <a:ext uri="{FF2B5EF4-FFF2-40B4-BE49-F238E27FC236}">
                <a16:creationId xmlns:a16="http://schemas.microsoft.com/office/drawing/2014/main" id="{6F1E0F61-7861-46A1-8095-76C9E990F091}"/>
              </a:ext>
            </a:extLst>
          </p:cNvPr>
          <p:cNvGraphicFramePr>
            <a:graphicFrameLocks/>
          </p:cNvGraphicFramePr>
          <p:nvPr>
            <p:extLst>
              <p:ext uri="{D42A27DB-BD31-4B8C-83A1-F6EECF244321}">
                <p14:modId xmlns:p14="http://schemas.microsoft.com/office/powerpoint/2010/main" val="206933384"/>
              </p:ext>
            </p:extLst>
          </p:nvPr>
        </p:nvGraphicFramePr>
        <p:xfrm>
          <a:off x="152400" y="936702"/>
          <a:ext cx="8839200" cy="5593377"/>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8297139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41C0173F-9083-49E4-9B94-737BC9F8FF8E}"/>
              </a:ext>
            </a:extLst>
          </p:cNvPr>
          <p:cNvSpPr>
            <a:spLocks noGrp="1"/>
          </p:cNvSpPr>
          <p:nvPr>
            <p:ph type="sldNum" sz="quarter" idx="4"/>
          </p:nvPr>
        </p:nvSpPr>
        <p:spPr/>
        <p:txBody>
          <a:bodyPr/>
          <a:lstStyle/>
          <a:p>
            <a:fld id="{42782948-4DBE-204D-AB9E-B65E067054AE}" type="slidenum">
              <a:rPr lang="en-US" smtClean="0"/>
              <a:pPr/>
              <a:t>2</a:t>
            </a:fld>
            <a:endParaRPr lang="en-US"/>
          </a:p>
        </p:txBody>
      </p:sp>
      <p:sp>
        <p:nvSpPr>
          <p:cNvPr id="4" name="Title 3">
            <a:extLst>
              <a:ext uri="{FF2B5EF4-FFF2-40B4-BE49-F238E27FC236}">
                <a16:creationId xmlns:a16="http://schemas.microsoft.com/office/drawing/2014/main" id="{75A497A8-598C-49CD-8ADE-D3B466B2D4CE}"/>
              </a:ext>
            </a:extLst>
          </p:cNvPr>
          <p:cNvSpPr>
            <a:spLocks noGrp="1"/>
          </p:cNvSpPr>
          <p:nvPr>
            <p:ph type="title"/>
          </p:nvPr>
        </p:nvSpPr>
        <p:spPr>
          <a:xfrm>
            <a:off x="838200" y="609600"/>
            <a:ext cx="7772400" cy="523220"/>
          </a:xfrm>
        </p:spPr>
        <p:txBody>
          <a:bodyPr/>
          <a:lstStyle/>
          <a:p>
            <a:pPr algn="ctr"/>
            <a:r>
              <a:rPr lang="en-US" dirty="0"/>
              <a:t>CHILD HEALTH AND NUTRITION</a:t>
            </a:r>
          </a:p>
        </p:txBody>
      </p:sp>
      <p:sp>
        <p:nvSpPr>
          <p:cNvPr id="5" name="TextBox 4">
            <a:extLst>
              <a:ext uri="{FF2B5EF4-FFF2-40B4-BE49-F238E27FC236}">
                <a16:creationId xmlns:a16="http://schemas.microsoft.com/office/drawing/2014/main" id="{1AB6377E-8172-4FF0-B09D-F7C3ACB514BB}"/>
              </a:ext>
            </a:extLst>
          </p:cNvPr>
          <p:cNvSpPr txBox="1"/>
          <p:nvPr/>
        </p:nvSpPr>
        <p:spPr>
          <a:xfrm>
            <a:off x="1975478" y="6182789"/>
            <a:ext cx="5193041" cy="369332"/>
          </a:xfrm>
          <a:prstGeom prst="rect">
            <a:avLst/>
          </a:prstGeom>
          <a:noFill/>
        </p:spPr>
        <p:txBody>
          <a:bodyPr wrap="square" rtlCol="0">
            <a:spAutoFit/>
          </a:bodyPr>
          <a:lstStyle/>
          <a:p>
            <a:r>
              <a:rPr lang="en-US"/>
              <a:t>Photo credit: </a:t>
            </a:r>
            <a:r>
              <a:rPr lang="en-US" err="1"/>
              <a:t>Mellisa</a:t>
            </a:r>
            <a:r>
              <a:rPr lang="en-US"/>
              <a:t> Thompson, USAID</a:t>
            </a:r>
          </a:p>
        </p:txBody>
      </p:sp>
      <p:pic>
        <p:nvPicPr>
          <p:cNvPr id="6" name="Picture 5">
            <a:extLst>
              <a:ext uri="{FF2B5EF4-FFF2-40B4-BE49-F238E27FC236}">
                <a16:creationId xmlns:a16="http://schemas.microsoft.com/office/drawing/2014/main" id="{6B470989-3B1D-4E28-8252-D355A3470882}"/>
              </a:ext>
            </a:extLst>
          </p:cNvPr>
          <p:cNvPicPr>
            <a:picLocks noChangeAspect="1"/>
          </p:cNvPicPr>
          <p:nvPr/>
        </p:nvPicPr>
        <p:blipFill>
          <a:blip r:embed="rId2"/>
          <a:stretch>
            <a:fillRect/>
          </a:stretch>
        </p:blipFill>
        <p:spPr>
          <a:xfrm>
            <a:off x="987239" y="1256703"/>
            <a:ext cx="7169517" cy="4724809"/>
          </a:xfrm>
          <a:prstGeom prst="rect">
            <a:avLst/>
          </a:prstGeom>
        </p:spPr>
      </p:pic>
    </p:spTree>
    <p:extLst>
      <p:ext uri="{BB962C8B-B14F-4D97-AF65-F5344CB8AC3E}">
        <p14:creationId xmlns:p14="http://schemas.microsoft.com/office/powerpoint/2010/main" val="26406691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E16915D-AEFC-4CF0-8F09-1ABD2E620304}"/>
              </a:ext>
            </a:extLst>
          </p:cNvPr>
          <p:cNvSpPr>
            <a:spLocks noGrp="1"/>
          </p:cNvSpPr>
          <p:nvPr>
            <p:ph type="sldNum" sz="quarter" idx="4294967295"/>
          </p:nvPr>
        </p:nvSpPr>
        <p:spPr>
          <a:xfrm>
            <a:off x="6858000" y="6520934"/>
            <a:ext cx="2133600" cy="184666"/>
          </a:xfrm>
        </p:spPr>
        <p:txBody>
          <a:bodyPr anchor="ctr">
            <a:normAutofit/>
          </a:bodyPr>
          <a:lstStyle/>
          <a:p>
            <a:pPr>
              <a:spcAft>
                <a:spcPts val="600"/>
              </a:spcAft>
            </a:pPr>
            <a:fld id="{42782948-4DBE-204D-AB9E-B65E067054AE}" type="slidenum">
              <a:rPr lang="en-US" smtClean="0">
                <a:solidFill>
                  <a:srgbClr val="6C6463"/>
                </a:solidFill>
              </a:rPr>
              <a:pPr>
                <a:spcAft>
                  <a:spcPts val="600"/>
                </a:spcAft>
              </a:pPr>
              <a:t>20</a:t>
            </a:fld>
            <a:endParaRPr lang="en-US">
              <a:solidFill>
                <a:srgbClr val="6C6463"/>
              </a:solidFill>
            </a:endParaRPr>
          </a:p>
        </p:txBody>
      </p:sp>
      <p:sp>
        <p:nvSpPr>
          <p:cNvPr id="5" name="Title 4">
            <a:extLst>
              <a:ext uri="{FF2B5EF4-FFF2-40B4-BE49-F238E27FC236}">
                <a16:creationId xmlns:a16="http://schemas.microsoft.com/office/drawing/2014/main" id="{78AF992E-1C22-4F6C-AECB-A9CD9FD83C7E}"/>
              </a:ext>
            </a:extLst>
          </p:cNvPr>
          <p:cNvSpPr>
            <a:spLocks noGrp="1"/>
          </p:cNvSpPr>
          <p:nvPr>
            <p:ph type="title"/>
          </p:nvPr>
        </p:nvSpPr>
        <p:spPr>
          <a:xfrm>
            <a:off x="937967" y="435723"/>
            <a:ext cx="7268065" cy="549797"/>
          </a:xfrm>
        </p:spPr>
        <p:txBody>
          <a:bodyPr anchor="b">
            <a:normAutofit fontScale="90000"/>
          </a:bodyPr>
          <a:lstStyle/>
          <a:p>
            <a:pPr algn="ctr"/>
            <a:r>
              <a:rPr lang="en-US" b="1" dirty="0"/>
              <a:t>Measles coverage (%) under 2 years by quarter from 2018 to 2021</a:t>
            </a:r>
            <a:endParaRPr lang="en-US" dirty="0"/>
          </a:p>
        </p:txBody>
      </p:sp>
      <p:graphicFrame>
        <p:nvGraphicFramePr>
          <p:cNvPr id="7" name="Chart 6">
            <a:extLst>
              <a:ext uri="{FF2B5EF4-FFF2-40B4-BE49-F238E27FC236}">
                <a16:creationId xmlns:a16="http://schemas.microsoft.com/office/drawing/2014/main" id="{62A3B3CF-353D-4252-B536-986412771BA2}"/>
              </a:ext>
            </a:extLst>
          </p:cNvPr>
          <p:cNvGraphicFramePr>
            <a:graphicFrameLocks/>
          </p:cNvGraphicFramePr>
          <p:nvPr>
            <p:extLst>
              <p:ext uri="{D42A27DB-BD31-4B8C-83A1-F6EECF244321}">
                <p14:modId xmlns:p14="http://schemas.microsoft.com/office/powerpoint/2010/main" val="1065780791"/>
              </p:ext>
            </p:extLst>
          </p:nvPr>
        </p:nvGraphicFramePr>
        <p:xfrm>
          <a:off x="156117" y="858644"/>
          <a:ext cx="8835483" cy="5563633"/>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9478855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B9F9BDA9-FE61-49F9-8003-01D2A8E5661C}"/>
              </a:ext>
            </a:extLst>
          </p:cNvPr>
          <p:cNvSpPr>
            <a:spLocks noGrp="1"/>
          </p:cNvSpPr>
          <p:nvPr>
            <p:ph type="sldNum" sz="quarter" idx="4"/>
          </p:nvPr>
        </p:nvSpPr>
        <p:spPr/>
        <p:txBody>
          <a:bodyPr/>
          <a:lstStyle/>
          <a:p>
            <a:fld id="{42782948-4DBE-204D-AB9E-B65E067054AE}" type="slidenum">
              <a:rPr lang="en-US" smtClean="0"/>
              <a:pPr/>
              <a:t>21</a:t>
            </a:fld>
            <a:endParaRPr lang="en-US"/>
          </a:p>
        </p:txBody>
      </p:sp>
      <p:sp>
        <p:nvSpPr>
          <p:cNvPr id="6" name="Title 5">
            <a:extLst>
              <a:ext uri="{FF2B5EF4-FFF2-40B4-BE49-F238E27FC236}">
                <a16:creationId xmlns:a16="http://schemas.microsoft.com/office/drawing/2014/main" id="{86893A07-5FA5-4A38-9572-A4A8BB73A171}"/>
              </a:ext>
            </a:extLst>
          </p:cNvPr>
          <p:cNvSpPr>
            <a:spLocks noGrp="1"/>
          </p:cNvSpPr>
          <p:nvPr>
            <p:ph type="title"/>
          </p:nvPr>
        </p:nvSpPr>
        <p:spPr>
          <a:xfrm>
            <a:off x="0" y="0"/>
            <a:ext cx="8766142" cy="892552"/>
          </a:xfrm>
        </p:spPr>
        <p:txBody>
          <a:bodyPr/>
          <a:lstStyle/>
          <a:p>
            <a:pPr algn="ctr"/>
            <a:r>
              <a:rPr lang="en-US" sz="2600" b="1" dirty="0"/>
              <a:t>Percent of Children (12-59 months) dewormed by Province</a:t>
            </a:r>
          </a:p>
        </p:txBody>
      </p:sp>
      <p:pic>
        <p:nvPicPr>
          <p:cNvPr id="3" name="Picture 2">
            <a:extLst>
              <a:ext uri="{FF2B5EF4-FFF2-40B4-BE49-F238E27FC236}">
                <a16:creationId xmlns:a16="http://schemas.microsoft.com/office/drawing/2014/main" id="{B146EA62-6B41-46FE-A322-6CAA7049699F}"/>
              </a:ext>
            </a:extLst>
          </p:cNvPr>
          <p:cNvPicPr>
            <a:picLocks noChangeAspect="1"/>
          </p:cNvPicPr>
          <p:nvPr/>
        </p:nvPicPr>
        <p:blipFill>
          <a:blip r:embed="rId3"/>
          <a:srcRect/>
          <a:stretch/>
        </p:blipFill>
        <p:spPr>
          <a:xfrm>
            <a:off x="81280" y="918849"/>
            <a:ext cx="9062720" cy="5864112"/>
          </a:xfrm>
          <a:prstGeom prst="rect">
            <a:avLst/>
          </a:prstGeom>
        </p:spPr>
      </p:pic>
    </p:spTree>
    <p:extLst>
      <p:ext uri="{BB962C8B-B14F-4D97-AF65-F5344CB8AC3E}">
        <p14:creationId xmlns:p14="http://schemas.microsoft.com/office/powerpoint/2010/main" val="23696162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A3A9FD04-619B-40AA-B701-5CE4CA78D29A}"/>
              </a:ext>
            </a:extLst>
          </p:cNvPr>
          <p:cNvSpPr>
            <a:spLocks noGrp="1"/>
          </p:cNvSpPr>
          <p:nvPr>
            <p:ph type="sldNum" sz="quarter" idx="12"/>
          </p:nvPr>
        </p:nvSpPr>
        <p:spPr/>
        <p:txBody>
          <a:bodyPr/>
          <a:lstStyle/>
          <a:p>
            <a:fld id="{42782948-4DBE-204D-AB9E-B65E067054AE}" type="slidenum">
              <a:rPr lang="en-US" smtClean="0"/>
              <a:pPr/>
              <a:t>22</a:t>
            </a:fld>
            <a:endParaRPr lang="en-US"/>
          </a:p>
        </p:txBody>
      </p:sp>
      <p:sp>
        <p:nvSpPr>
          <p:cNvPr id="5" name="Title 4">
            <a:extLst>
              <a:ext uri="{FF2B5EF4-FFF2-40B4-BE49-F238E27FC236}">
                <a16:creationId xmlns:a16="http://schemas.microsoft.com/office/drawing/2014/main" id="{6FEFB458-D939-49AD-822B-2CFA8C1A772B}"/>
              </a:ext>
            </a:extLst>
          </p:cNvPr>
          <p:cNvSpPr>
            <a:spLocks noGrp="1"/>
          </p:cNvSpPr>
          <p:nvPr>
            <p:ph type="title"/>
          </p:nvPr>
        </p:nvSpPr>
        <p:spPr>
          <a:xfrm>
            <a:off x="132080" y="357389"/>
            <a:ext cx="8727440" cy="707886"/>
          </a:xfrm>
        </p:spPr>
        <p:txBody>
          <a:bodyPr/>
          <a:lstStyle/>
          <a:p>
            <a:pPr algn="ctr"/>
            <a:r>
              <a:rPr lang="en-US" sz="2000" b="1" dirty="0"/>
              <a:t>Percent of children who received a dose of  Vitamin A by quarter from 2018 to 2021</a:t>
            </a:r>
            <a:endParaRPr lang="en-US" sz="2000" dirty="0"/>
          </a:p>
        </p:txBody>
      </p:sp>
      <p:graphicFrame>
        <p:nvGraphicFramePr>
          <p:cNvPr id="7" name="Chart 6">
            <a:extLst>
              <a:ext uri="{FF2B5EF4-FFF2-40B4-BE49-F238E27FC236}">
                <a16:creationId xmlns:a16="http://schemas.microsoft.com/office/drawing/2014/main" id="{07ACA65C-9E85-4099-B165-DD93A20D95ED}"/>
              </a:ext>
            </a:extLst>
          </p:cNvPr>
          <p:cNvGraphicFramePr>
            <a:graphicFrameLocks/>
          </p:cNvGraphicFramePr>
          <p:nvPr/>
        </p:nvGraphicFramePr>
        <p:xfrm>
          <a:off x="132080" y="1065275"/>
          <a:ext cx="8859520" cy="5324891"/>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8844002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C8A5D2F-E1EE-4792-B0F4-0629DC1A22BB}"/>
              </a:ext>
            </a:extLst>
          </p:cNvPr>
          <p:cNvSpPr>
            <a:spLocks noGrp="1"/>
          </p:cNvSpPr>
          <p:nvPr>
            <p:ph type="sldNum" sz="quarter" idx="4"/>
          </p:nvPr>
        </p:nvSpPr>
        <p:spPr/>
        <p:txBody>
          <a:bodyPr/>
          <a:lstStyle/>
          <a:p>
            <a:fld id="{42782948-4DBE-204D-AB9E-B65E067054AE}" type="slidenum">
              <a:rPr lang="en-US" smtClean="0"/>
              <a:pPr/>
              <a:t>23</a:t>
            </a:fld>
            <a:endParaRPr lang="en-US"/>
          </a:p>
        </p:txBody>
      </p:sp>
      <p:sp>
        <p:nvSpPr>
          <p:cNvPr id="4" name="Title 3">
            <a:extLst>
              <a:ext uri="{FF2B5EF4-FFF2-40B4-BE49-F238E27FC236}">
                <a16:creationId xmlns:a16="http://schemas.microsoft.com/office/drawing/2014/main" id="{515525BE-2A49-4B07-AF3C-92B0F9E83DA9}"/>
              </a:ext>
            </a:extLst>
          </p:cNvPr>
          <p:cNvSpPr>
            <a:spLocks noGrp="1"/>
          </p:cNvSpPr>
          <p:nvPr>
            <p:ph type="title"/>
          </p:nvPr>
        </p:nvSpPr>
        <p:spPr>
          <a:xfrm>
            <a:off x="538620" y="1231850"/>
            <a:ext cx="7772400" cy="954107"/>
          </a:xfrm>
        </p:spPr>
        <p:txBody>
          <a:bodyPr/>
          <a:lstStyle/>
          <a:p>
            <a:pPr algn="ctr"/>
            <a:r>
              <a:rPr lang="en-US" i="1" dirty="0"/>
              <a:t>Areas to Follow-Up</a:t>
            </a:r>
            <a:br>
              <a:rPr lang="en-US" i="1" dirty="0"/>
            </a:br>
            <a:endParaRPr lang="en-US" i="1" dirty="0"/>
          </a:p>
        </p:txBody>
      </p:sp>
      <p:sp>
        <p:nvSpPr>
          <p:cNvPr id="2" name="TextBox 1">
            <a:extLst>
              <a:ext uri="{FF2B5EF4-FFF2-40B4-BE49-F238E27FC236}">
                <a16:creationId xmlns:a16="http://schemas.microsoft.com/office/drawing/2014/main" id="{8BC765DE-ABC9-4B77-A0C7-CE9F0DA5BB5A}"/>
              </a:ext>
            </a:extLst>
          </p:cNvPr>
          <p:cNvSpPr txBox="1"/>
          <p:nvPr/>
        </p:nvSpPr>
        <p:spPr>
          <a:xfrm>
            <a:off x="674370" y="2185957"/>
            <a:ext cx="8173391" cy="1200329"/>
          </a:xfrm>
          <a:prstGeom prst="rect">
            <a:avLst/>
          </a:prstGeom>
          <a:noFill/>
        </p:spPr>
        <p:txBody>
          <a:bodyPr wrap="none" rtlCol="0">
            <a:spAutoFit/>
          </a:bodyPr>
          <a:lstStyle/>
          <a:p>
            <a:r>
              <a:rPr lang="en-US" dirty="0"/>
              <a:t>Keep an eye on deworming and Vitamin A</a:t>
            </a:r>
          </a:p>
          <a:p>
            <a:endParaRPr lang="en-US" dirty="0"/>
          </a:p>
          <a:p>
            <a:r>
              <a:rPr lang="en-US" dirty="0"/>
              <a:t>Wasting and stunting rates at province level – Central, Copperbelt, Northern, </a:t>
            </a:r>
            <a:r>
              <a:rPr lang="en-US" dirty="0" err="1"/>
              <a:t>Luapula</a:t>
            </a:r>
            <a:endParaRPr lang="en-US" dirty="0"/>
          </a:p>
          <a:p>
            <a:endParaRPr lang="en-US" dirty="0"/>
          </a:p>
        </p:txBody>
      </p:sp>
    </p:spTree>
    <p:extLst>
      <p:ext uri="{BB962C8B-B14F-4D97-AF65-F5344CB8AC3E}">
        <p14:creationId xmlns:p14="http://schemas.microsoft.com/office/powerpoint/2010/main" val="14443856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A35A794-3AE6-4C42-A6B7-4B9B113FA12F}"/>
              </a:ext>
            </a:extLst>
          </p:cNvPr>
          <p:cNvSpPr>
            <a:spLocks noGrp="1"/>
          </p:cNvSpPr>
          <p:nvPr>
            <p:ph type="sldNum" sz="quarter" idx="12"/>
          </p:nvPr>
        </p:nvSpPr>
        <p:spPr/>
        <p:txBody>
          <a:bodyPr/>
          <a:lstStyle/>
          <a:p>
            <a:fld id="{42782948-4DBE-204D-AB9E-B65E067054AE}" type="slidenum">
              <a:rPr lang="en-US" smtClean="0"/>
              <a:pPr/>
              <a:t>3</a:t>
            </a:fld>
            <a:endParaRPr lang="en-US" dirty="0"/>
          </a:p>
        </p:txBody>
      </p:sp>
      <p:sp>
        <p:nvSpPr>
          <p:cNvPr id="5" name="Title 4">
            <a:extLst>
              <a:ext uri="{FF2B5EF4-FFF2-40B4-BE49-F238E27FC236}">
                <a16:creationId xmlns:a16="http://schemas.microsoft.com/office/drawing/2014/main" id="{A7F1D873-4D6C-4226-B713-5D3F34CDBF51}"/>
              </a:ext>
            </a:extLst>
          </p:cNvPr>
          <p:cNvSpPr>
            <a:spLocks noGrp="1"/>
          </p:cNvSpPr>
          <p:nvPr>
            <p:ph type="title"/>
          </p:nvPr>
        </p:nvSpPr>
        <p:spPr>
          <a:xfrm>
            <a:off x="152400" y="231867"/>
            <a:ext cx="8839200" cy="954107"/>
          </a:xfrm>
        </p:spPr>
        <p:txBody>
          <a:bodyPr/>
          <a:lstStyle/>
          <a:p>
            <a:pPr algn="ctr"/>
            <a:r>
              <a:rPr lang="en-US" b="1" dirty="0"/>
              <a:t>Overview of Data Trends</a:t>
            </a:r>
            <a:br>
              <a:rPr lang="en-US" b="1" dirty="0"/>
            </a:br>
            <a:r>
              <a:rPr lang="en-US" b="1" dirty="0"/>
              <a:t>2018 - 2021</a:t>
            </a:r>
            <a:endParaRPr lang="en-US" dirty="0"/>
          </a:p>
        </p:txBody>
      </p:sp>
      <p:sp>
        <p:nvSpPr>
          <p:cNvPr id="2" name="TextBox 1">
            <a:extLst>
              <a:ext uri="{FF2B5EF4-FFF2-40B4-BE49-F238E27FC236}">
                <a16:creationId xmlns:a16="http://schemas.microsoft.com/office/drawing/2014/main" id="{5D3D831E-BE4B-4655-B124-5C4DF40F36E8}"/>
              </a:ext>
            </a:extLst>
          </p:cNvPr>
          <p:cNvSpPr txBox="1"/>
          <p:nvPr/>
        </p:nvSpPr>
        <p:spPr>
          <a:xfrm>
            <a:off x="457201" y="1524000"/>
            <a:ext cx="8001000" cy="4832092"/>
          </a:xfrm>
          <a:prstGeom prst="rect">
            <a:avLst/>
          </a:prstGeom>
          <a:noFill/>
        </p:spPr>
        <p:txBody>
          <a:bodyPr wrap="square" rtlCol="0">
            <a:spAutoFit/>
          </a:bodyPr>
          <a:lstStyle/>
          <a:p>
            <a:pPr marL="457200" indent="-457200">
              <a:buFont typeface="Arial" panose="020B0604020202020204" pitchFamily="34" charset="0"/>
              <a:buChar char="•"/>
            </a:pPr>
            <a:r>
              <a:rPr lang="en-US" sz="2800" dirty="0"/>
              <a:t>Data now covers all of 2021 – will look at cumulative trends since 2018</a:t>
            </a:r>
          </a:p>
          <a:p>
            <a:endParaRPr lang="en-US" sz="2800" dirty="0"/>
          </a:p>
          <a:p>
            <a:pPr marL="457200" indent="-457200">
              <a:buFont typeface="Arial" panose="020B0604020202020204" pitchFamily="34" charset="0"/>
              <a:buChar char="•"/>
            </a:pPr>
            <a:r>
              <a:rPr lang="en-US" sz="2800" dirty="0"/>
              <a:t>Categorize data into trending positively, negatively, and remaining consistent</a:t>
            </a:r>
          </a:p>
          <a:p>
            <a:endParaRPr lang="en-US" sz="2800" dirty="0"/>
          </a:p>
          <a:p>
            <a:pPr marL="457200" indent="-457200">
              <a:buFont typeface="Arial" panose="020B0604020202020204" pitchFamily="34" charset="0"/>
              <a:buChar char="•"/>
            </a:pPr>
            <a:r>
              <a:rPr lang="en-US" sz="2800" dirty="0"/>
              <a:t>Trends are VERY slight – DO NOT PANIC!</a:t>
            </a:r>
          </a:p>
          <a:p>
            <a:endParaRPr lang="en-US" sz="2800" dirty="0"/>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Discussion on stunting and wasting data</a:t>
            </a:r>
          </a:p>
          <a:p>
            <a:pPr marL="457200" indent="-457200">
              <a:buFont typeface="Arial" panose="020B0604020202020204" pitchFamily="34" charset="0"/>
              <a:buChar char="•"/>
            </a:pPr>
            <a:endParaRPr lang="en-US" sz="2800" dirty="0"/>
          </a:p>
        </p:txBody>
      </p:sp>
    </p:spTree>
    <p:extLst>
      <p:ext uri="{BB962C8B-B14F-4D97-AF65-F5344CB8AC3E}">
        <p14:creationId xmlns:p14="http://schemas.microsoft.com/office/powerpoint/2010/main" val="24818697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A35A794-3AE6-4C42-A6B7-4B9B113FA12F}"/>
              </a:ext>
            </a:extLst>
          </p:cNvPr>
          <p:cNvSpPr>
            <a:spLocks noGrp="1"/>
          </p:cNvSpPr>
          <p:nvPr>
            <p:ph type="sldNum" sz="quarter" idx="12"/>
          </p:nvPr>
        </p:nvSpPr>
        <p:spPr/>
        <p:txBody>
          <a:bodyPr/>
          <a:lstStyle/>
          <a:p>
            <a:fld id="{42782948-4DBE-204D-AB9E-B65E067054AE}" type="slidenum">
              <a:rPr lang="en-US" smtClean="0"/>
              <a:pPr/>
              <a:t>4</a:t>
            </a:fld>
            <a:endParaRPr lang="en-US" dirty="0"/>
          </a:p>
        </p:txBody>
      </p:sp>
      <p:sp>
        <p:nvSpPr>
          <p:cNvPr id="5" name="Title 4">
            <a:extLst>
              <a:ext uri="{FF2B5EF4-FFF2-40B4-BE49-F238E27FC236}">
                <a16:creationId xmlns:a16="http://schemas.microsoft.com/office/drawing/2014/main" id="{A7F1D873-4D6C-4226-B713-5D3F34CDBF51}"/>
              </a:ext>
            </a:extLst>
          </p:cNvPr>
          <p:cNvSpPr>
            <a:spLocks noGrp="1"/>
          </p:cNvSpPr>
          <p:nvPr>
            <p:ph type="title"/>
          </p:nvPr>
        </p:nvSpPr>
        <p:spPr>
          <a:xfrm>
            <a:off x="152400" y="662754"/>
            <a:ext cx="8839200" cy="523220"/>
          </a:xfrm>
        </p:spPr>
        <p:txBody>
          <a:bodyPr/>
          <a:lstStyle/>
          <a:p>
            <a:pPr algn="ctr"/>
            <a:r>
              <a:rPr lang="en-US" b="1" dirty="0"/>
              <a:t>Reviewing Data</a:t>
            </a:r>
            <a:endParaRPr lang="en-US" dirty="0"/>
          </a:p>
        </p:txBody>
      </p:sp>
      <p:sp>
        <p:nvSpPr>
          <p:cNvPr id="2" name="TextBox 1">
            <a:extLst>
              <a:ext uri="{FF2B5EF4-FFF2-40B4-BE49-F238E27FC236}">
                <a16:creationId xmlns:a16="http://schemas.microsoft.com/office/drawing/2014/main" id="{5D3D831E-BE4B-4655-B124-5C4DF40F36E8}"/>
              </a:ext>
            </a:extLst>
          </p:cNvPr>
          <p:cNvSpPr txBox="1"/>
          <p:nvPr/>
        </p:nvSpPr>
        <p:spPr>
          <a:xfrm>
            <a:off x="457201" y="1524000"/>
            <a:ext cx="8001000" cy="3970318"/>
          </a:xfrm>
          <a:prstGeom prst="rect">
            <a:avLst/>
          </a:prstGeom>
          <a:noFill/>
        </p:spPr>
        <p:txBody>
          <a:bodyPr wrap="square" rtlCol="0">
            <a:spAutoFit/>
          </a:bodyPr>
          <a:lstStyle/>
          <a:p>
            <a:pPr marL="457200" indent="-457200">
              <a:buFont typeface="Arial" panose="020B0604020202020204" pitchFamily="34" charset="0"/>
              <a:buChar char="•"/>
            </a:pPr>
            <a:r>
              <a:rPr lang="en-US" sz="2800" dirty="0"/>
              <a:t>Changes in trends – always look for any outliers</a:t>
            </a:r>
          </a:p>
          <a:p>
            <a:endParaRPr lang="en-US" sz="2800" dirty="0"/>
          </a:p>
          <a:p>
            <a:pPr marL="457200" indent="-457200">
              <a:buFont typeface="Arial" panose="020B0604020202020204" pitchFamily="34" charset="0"/>
              <a:buChar char="•"/>
            </a:pPr>
            <a:r>
              <a:rPr lang="en-US" sz="2800" dirty="0"/>
              <a:t>Understand data strengths and weaknesses</a:t>
            </a:r>
          </a:p>
          <a:p>
            <a:endParaRPr lang="en-US" sz="2800" dirty="0"/>
          </a:p>
          <a:p>
            <a:pPr marL="457200" indent="-457200">
              <a:buFont typeface="Arial" panose="020B0604020202020204" pitchFamily="34" charset="0"/>
              <a:buChar char="•"/>
            </a:pPr>
            <a:r>
              <a:rPr lang="en-US" sz="2800" dirty="0"/>
              <a:t>Things to keep in mind for additional data analysis</a:t>
            </a:r>
          </a:p>
          <a:p>
            <a:endParaRPr lang="en-US" sz="2800" dirty="0"/>
          </a:p>
          <a:p>
            <a:pPr marL="457200" indent="-457200">
              <a:buFont typeface="Arial" panose="020B0604020202020204" pitchFamily="34" charset="0"/>
              <a:buChar char="•"/>
            </a:pPr>
            <a:r>
              <a:rPr lang="en-US" sz="2800" dirty="0"/>
              <a:t>Look at areas for primary research to look into some trends</a:t>
            </a:r>
          </a:p>
          <a:p>
            <a:endParaRPr lang="en-US" sz="2800" dirty="0"/>
          </a:p>
        </p:txBody>
      </p:sp>
    </p:spTree>
    <p:extLst>
      <p:ext uri="{BB962C8B-B14F-4D97-AF65-F5344CB8AC3E}">
        <p14:creationId xmlns:p14="http://schemas.microsoft.com/office/powerpoint/2010/main" val="23084494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0EBF5D5-57AE-6842-A381-640BEF8D61B4}"/>
              </a:ext>
            </a:extLst>
          </p:cNvPr>
          <p:cNvSpPr>
            <a:spLocks noGrp="1"/>
          </p:cNvSpPr>
          <p:nvPr>
            <p:ph type="dt" sz="half" idx="2"/>
          </p:nvPr>
        </p:nvSpPr>
        <p:spPr/>
        <p:txBody>
          <a:bodyPr/>
          <a:lstStyle/>
          <a:p>
            <a:fld id="{414FB1AD-D69E-B741-965A-0BAE826C2FA6}" type="datetime1">
              <a:rPr lang="en-US" smtClean="0"/>
              <a:pPr/>
              <a:t>3/9/2022</a:t>
            </a:fld>
            <a:endParaRPr lang="en-US"/>
          </a:p>
        </p:txBody>
      </p:sp>
      <p:sp>
        <p:nvSpPr>
          <p:cNvPr id="3" name="Footer Placeholder 2">
            <a:extLst>
              <a:ext uri="{FF2B5EF4-FFF2-40B4-BE49-F238E27FC236}">
                <a16:creationId xmlns:a16="http://schemas.microsoft.com/office/drawing/2014/main" id="{62F56EF1-93AA-0C40-B701-B5A5B713E683}"/>
              </a:ext>
            </a:extLst>
          </p:cNvPr>
          <p:cNvSpPr>
            <a:spLocks noGrp="1"/>
          </p:cNvSpPr>
          <p:nvPr>
            <p:ph type="ftr" sz="quarter" idx="3"/>
          </p:nvPr>
        </p:nvSpPr>
        <p:spPr/>
        <p:txBody>
          <a:bodyPr/>
          <a:lstStyle/>
          <a:p>
            <a:r>
              <a:rPr lang="en-US"/>
              <a:t>FOOTER GOES HERE</a:t>
            </a:r>
          </a:p>
        </p:txBody>
      </p:sp>
      <p:sp>
        <p:nvSpPr>
          <p:cNvPr id="4" name="Slide Number Placeholder 3">
            <a:extLst>
              <a:ext uri="{FF2B5EF4-FFF2-40B4-BE49-F238E27FC236}">
                <a16:creationId xmlns:a16="http://schemas.microsoft.com/office/drawing/2014/main" id="{ADB3D724-BCA9-B945-9C6C-16F4BEF833C2}"/>
              </a:ext>
            </a:extLst>
          </p:cNvPr>
          <p:cNvSpPr>
            <a:spLocks noGrp="1"/>
          </p:cNvSpPr>
          <p:nvPr>
            <p:ph type="sldNum" sz="quarter" idx="4"/>
          </p:nvPr>
        </p:nvSpPr>
        <p:spPr/>
        <p:txBody>
          <a:bodyPr/>
          <a:lstStyle/>
          <a:p>
            <a:fld id="{42782948-4DBE-204D-AB9E-B65E067054AE}" type="slidenum">
              <a:rPr lang="en-US" smtClean="0"/>
              <a:pPr/>
              <a:t>5</a:t>
            </a:fld>
            <a:endParaRPr lang="en-US"/>
          </a:p>
        </p:txBody>
      </p:sp>
      <p:sp>
        <p:nvSpPr>
          <p:cNvPr id="5" name="Title 4">
            <a:extLst>
              <a:ext uri="{FF2B5EF4-FFF2-40B4-BE49-F238E27FC236}">
                <a16:creationId xmlns:a16="http://schemas.microsoft.com/office/drawing/2014/main" id="{81BC5990-7727-8A41-8561-22EB7AD2BE3B}"/>
              </a:ext>
            </a:extLst>
          </p:cNvPr>
          <p:cNvSpPr>
            <a:spLocks noGrp="1"/>
          </p:cNvSpPr>
          <p:nvPr>
            <p:ph type="title"/>
          </p:nvPr>
        </p:nvSpPr>
        <p:spPr>
          <a:xfrm>
            <a:off x="686104" y="937112"/>
            <a:ext cx="7772400" cy="523220"/>
          </a:xfrm>
        </p:spPr>
        <p:txBody>
          <a:bodyPr/>
          <a:lstStyle/>
          <a:p>
            <a:pPr algn="ctr"/>
            <a:r>
              <a:rPr lang="en-US" dirty="0"/>
              <a:t>Child Health, Nutrition and Disease Dashboard </a:t>
            </a:r>
          </a:p>
        </p:txBody>
      </p:sp>
      <p:graphicFrame>
        <p:nvGraphicFramePr>
          <p:cNvPr id="9" name="Table 9">
            <a:extLst>
              <a:ext uri="{FF2B5EF4-FFF2-40B4-BE49-F238E27FC236}">
                <a16:creationId xmlns:a16="http://schemas.microsoft.com/office/drawing/2014/main" id="{7B260D1E-29EE-B94A-9A5F-0DFFB136257B}"/>
              </a:ext>
            </a:extLst>
          </p:cNvPr>
          <p:cNvGraphicFramePr>
            <a:graphicFrameLocks noGrp="1"/>
          </p:cNvGraphicFramePr>
          <p:nvPr>
            <p:ph idx="1"/>
            <p:extLst>
              <p:ext uri="{D42A27DB-BD31-4B8C-83A1-F6EECF244321}">
                <p14:modId xmlns:p14="http://schemas.microsoft.com/office/powerpoint/2010/main" val="318063093"/>
              </p:ext>
            </p:extLst>
          </p:nvPr>
        </p:nvGraphicFramePr>
        <p:xfrm>
          <a:off x="685800" y="2133600"/>
          <a:ext cx="7772400" cy="3531696"/>
        </p:xfrm>
        <a:graphic>
          <a:graphicData uri="http://schemas.openxmlformats.org/drawingml/2006/table">
            <a:tbl>
              <a:tblPr firstRow="1" bandRow="1">
                <a:tableStyleId>{5C22544A-7EE6-4342-B048-85BDC9FD1C3A}</a:tableStyleId>
              </a:tblPr>
              <a:tblGrid>
                <a:gridCol w="2590800">
                  <a:extLst>
                    <a:ext uri="{9D8B030D-6E8A-4147-A177-3AD203B41FA5}">
                      <a16:colId xmlns:a16="http://schemas.microsoft.com/office/drawing/2014/main" val="953645713"/>
                    </a:ext>
                  </a:extLst>
                </a:gridCol>
                <a:gridCol w="2590800">
                  <a:extLst>
                    <a:ext uri="{9D8B030D-6E8A-4147-A177-3AD203B41FA5}">
                      <a16:colId xmlns:a16="http://schemas.microsoft.com/office/drawing/2014/main" val="2264591021"/>
                    </a:ext>
                  </a:extLst>
                </a:gridCol>
                <a:gridCol w="2590800">
                  <a:extLst>
                    <a:ext uri="{9D8B030D-6E8A-4147-A177-3AD203B41FA5}">
                      <a16:colId xmlns:a16="http://schemas.microsoft.com/office/drawing/2014/main" val="3329882080"/>
                    </a:ext>
                  </a:extLst>
                </a:gridCol>
              </a:tblGrid>
              <a:tr h="479190">
                <a:tc>
                  <a:txBody>
                    <a:bodyPr/>
                    <a:lstStyle/>
                    <a:p>
                      <a:pPr algn="ctr"/>
                      <a:r>
                        <a:rPr lang="en-US" dirty="0"/>
                        <a:t>Negative Trend</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a:r>
                        <a:rPr lang="en-US" dirty="0">
                          <a:solidFill>
                            <a:schemeClr val="tx1">
                              <a:lumMod val="65000"/>
                              <a:lumOff val="35000"/>
                            </a:schemeClr>
                          </a:solidFill>
                        </a:rPr>
                        <a:t>No Change</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FAB815"/>
                    </a:solidFill>
                  </a:tcPr>
                </a:tc>
                <a:tc>
                  <a:txBody>
                    <a:bodyPr/>
                    <a:lstStyle/>
                    <a:p>
                      <a:pPr algn="ctr"/>
                      <a:r>
                        <a:rPr lang="en-US" dirty="0"/>
                        <a:t>Positive Trend</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007F6F"/>
                    </a:solidFill>
                  </a:tcPr>
                </a:tc>
                <a:extLst>
                  <a:ext uri="{0D108BD9-81ED-4DB2-BD59-A6C34878D82A}">
                    <a16:rowId xmlns:a16="http://schemas.microsoft.com/office/drawing/2014/main" val="575515531"/>
                  </a:ext>
                </a:extLst>
              </a:tr>
              <a:tr h="590782">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dk1"/>
                          </a:solidFill>
                          <a:effectLst/>
                          <a:latin typeface="+mn-lt"/>
                          <a:ea typeface="+mn-ea"/>
                          <a:cs typeface="+mn-cs"/>
                        </a:rPr>
                        <a:t>Measles Coverage under 1 year</a:t>
                      </a:r>
                    </a:p>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200" kern="1200" dirty="0">
                        <a:solidFill>
                          <a:schemeClr val="dk1"/>
                        </a:solidFill>
                        <a:effectLst/>
                        <a:latin typeface="+mn-lt"/>
                        <a:ea typeface="+mn-ea"/>
                        <a:cs typeface="+mn-cs"/>
                      </a:endParaRPr>
                    </a:p>
                  </a:txBody>
                  <a:tcPr anchor="ctr">
                    <a:lnL w="12700" cmpd="sng">
                      <a:noFill/>
                    </a:lnL>
                    <a:lnR w="12700" cmpd="sng">
                      <a:noFill/>
                    </a:lnR>
                    <a:lnT w="38100" cmpd="sng">
                      <a:noFill/>
                    </a:lnT>
                    <a:lnB w="28575"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solidFill>
                      <a:srgbClr val="F3E3E6"/>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dk1"/>
                          </a:solidFill>
                          <a:effectLst/>
                          <a:latin typeface="+mn-lt"/>
                          <a:ea typeface="+mn-ea"/>
                          <a:cs typeface="+mn-cs"/>
                        </a:rPr>
                        <a:t>Fully immunized coverage under 1 – a slight decrease seen in 2021</a:t>
                      </a:r>
                    </a:p>
                  </a:txBody>
                  <a:tcPr anchor="ctr">
                    <a:lnL w="12700" cmpd="sng">
                      <a:noFill/>
                    </a:lnL>
                    <a:lnR w="12700" cmpd="sng">
                      <a:noFill/>
                    </a:lnR>
                    <a:lnT w="38100" cmpd="sng">
                      <a:noFill/>
                    </a:lnT>
                    <a:lnB w="28575"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solidFill>
                      <a:srgbClr val="F3EDDD"/>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dk1"/>
                          </a:solidFill>
                          <a:effectLst/>
                          <a:latin typeface="+mn-lt"/>
                          <a:ea typeface="+mn-ea"/>
                          <a:cs typeface="+mn-cs"/>
                        </a:rPr>
                        <a:t>Initiation on breastmilk with one hour of birth</a:t>
                      </a:r>
                    </a:p>
                  </a:txBody>
                  <a:tcPr anchor="ctr">
                    <a:lnL w="12700" cmpd="sng">
                      <a:noFill/>
                    </a:lnL>
                    <a:lnR w="12700" cmpd="sng">
                      <a:noFill/>
                    </a:lnR>
                    <a:lnT w="38100" cmpd="sng">
                      <a:noFill/>
                    </a:lnT>
                    <a:lnB w="28575"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solidFill>
                      <a:srgbClr val="E1F2F0"/>
                    </a:solidFill>
                  </a:tcPr>
                </a:tc>
                <a:extLst>
                  <a:ext uri="{0D108BD9-81ED-4DB2-BD59-A6C34878D82A}">
                    <a16:rowId xmlns:a16="http://schemas.microsoft.com/office/drawing/2014/main" val="3463403736"/>
                  </a:ext>
                </a:extLst>
              </a:tr>
              <a:tr h="590782">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dk1"/>
                          </a:solidFill>
                          <a:effectLst/>
                          <a:latin typeface="+mn-lt"/>
                          <a:ea typeface="+mn-ea"/>
                          <a:cs typeface="+mn-cs"/>
                        </a:rPr>
                        <a:t>Measles Coverage under 2 years</a:t>
                      </a:r>
                    </a:p>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200" kern="1200" dirty="0">
                        <a:solidFill>
                          <a:schemeClr val="dk1"/>
                        </a:solidFill>
                        <a:effectLst/>
                        <a:latin typeface="+mn-lt"/>
                        <a:ea typeface="+mn-ea"/>
                        <a:cs typeface="+mn-cs"/>
                      </a:endParaRPr>
                    </a:p>
                  </a:txBody>
                  <a:tcPr anchor="ctr">
                    <a:lnL w="12700" cmpd="sng">
                      <a:noFill/>
                    </a:lnL>
                    <a:lnR w="12700" cmpd="sng">
                      <a:noFill/>
                    </a:lnR>
                    <a:lnT w="28575" cap="flat" cmpd="sng" algn="ctr">
                      <a:solidFill>
                        <a:schemeClr val="bg1">
                          <a:lumMod val="65000"/>
                        </a:schemeClr>
                      </a:solidFill>
                      <a:prstDash val="solid"/>
                      <a:round/>
                      <a:headEnd type="none" w="med" len="med"/>
                      <a:tailEnd type="none" w="med" len="med"/>
                    </a:lnT>
                    <a:lnB w="28575"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solidFill>
                      <a:srgbClr val="F3E3E6"/>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dk1"/>
                          </a:solidFill>
                          <a:effectLst/>
                          <a:latin typeface="+mn-lt"/>
                          <a:ea typeface="+mn-ea"/>
                          <a:cs typeface="+mn-cs"/>
                        </a:rPr>
                        <a:t>BCG Coverage for under 1 year</a:t>
                      </a:r>
                    </a:p>
                  </a:txBody>
                  <a:tcPr anchor="ctr">
                    <a:lnL w="12700" cmpd="sng">
                      <a:noFill/>
                    </a:lnL>
                    <a:lnR w="12700" cmpd="sng">
                      <a:noFill/>
                    </a:lnR>
                    <a:lnT w="28575" cap="flat" cmpd="sng" algn="ctr">
                      <a:solidFill>
                        <a:schemeClr val="bg1">
                          <a:lumMod val="65000"/>
                        </a:schemeClr>
                      </a:solidFill>
                      <a:prstDash val="solid"/>
                      <a:round/>
                      <a:headEnd type="none" w="med" len="med"/>
                      <a:tailEnd type="none" w="med" len="med"/>
                    </a:lnT>
                    <a:lnB w="28575"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solidFill>
                      <a:srgbClr val="F3EDDD"/>
                    </a:solidFill>
                  </a:tcPr>
                </a:tc>
                <a:tc>
                  <a:txBody>
                    <a:bodyPr/>
                    <a:lstStyle/>
                    <a:p>
                      <a:pPr algn="ctr"/>
                      <a:r>
                        <a:rPr lang="en-US" sz="1200" dirty="0"/>
                        <a:t>DPT Hib Hep first dose coverage under 1 year</a:t>
                      </a:r>
                    </a:p>
                  </a:txBody>
                  <a:tcPr anchor="ctr">
                    <a:lnL w="12700" cmpd="sng">
                      <a:noFill/>
                    </a:lnL>
                    <a:lnR w="12700" cmpd="sng">
                      <a:noFill/>
                    </a:lnR>
                    <a:lnT w="28575" cap="flat" cmpd="sng" algn="ctr">
                      <a:solidFill>
                        <a:schemeClr val="bg1">
                          <a:lumMod val="65000"/>
                        </a:schemeClr>
                      </a:solidFill>
                      <a:prstDash val="solid"/>
                      <a:round/>
                      <a:headEnd type="none" w="med" len="med"/>
                      <a:tailEnd type="none" w="med" len="med"/>
                    </a:lnT>
                    <a:lnB w="28575"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solidFill>
                      <a:srgbClr val="E1F2F0"/>
                    </a:solidFill>
                  </a:tcPr>
                </a:tc>
                <a:extLst>
                  <a:ext uri="{0D108BD9-81ED-4DB2-BD59-A6C34878D82A}">
                    <a16:rowId xmlns:a16="http://schemas.microsoft.com/office/drawing/2014/main" val="416480702"/>
                  </a:ext>
                </a:extLst>
              </a:tr>
              <a:tr h="47919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dk1"/>
                          </a:solidFill>
                          <a:effectLst/>
                          <a:latin typeface="+mn-lt"/>
                          <a:ea typeface="+mn-ea"/>
                          <a:cs typeface="+mn-cs"/>
                        </a:rPr>
                        <a:t>Percent of Children (12-59 months) Dewormed by Province</a:t>
                      </a:r>
                    </a:p>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200" kern="1200" dirty="0">
                        <a:solidFill>
                          <a:schemeClr val="dk1"/>
                        </a:solidFill>
                        <a:effectLst/>
                        <a:latin typeface="+mn-lt"/>
                        <a:ea typeface="+mn-ea"/>
                        <a:cs typeface="+mn-cs"/>
                      </a:endParaRPr>
                    </a:p>
                  </a:txBody>
                  <a:tcPr anchor="ctr">
                    <a:lnL w="12700" cmpd="sng">
                      <a:noFill/>
                    </a:lnL>
                    <a:lnR w="12700" cmpd="sng">
                      <a:noFill/>
                    </a:lnR>
                    <a:lnT w="28575" cap="flat" cmpd="sng" algn="ctr">
                      <a:solidFill>
                        <a:schemeClr val="bg1">
                          <a:lumMod val="65000"/>
                        </a:schemeClr>
                      </a:solidFill>
                      <a:prstDash val="solid"/>
                      <a:round/>
                      <a:headEnd type="none" w="med" len="med"/>
                      <a:tailEnd type="none" w="med" len="med"/>
                    </a:lnT>
                    <a:lnB w="28575"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solidFill>
                      <a:srgbClr val="F3E3E6"/>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dk1"/>
                          </a:solidFill>
                          <a:effectLst/>
                          <a:latin typeface="+mn-lt"/>
                          <a:ea typeface="+mn-ea"/>
                          <a:cs typeface="+mn-cs"/>
                        </a:rPr>
                        <a:t>Infants on EBF at 6 months</a:t>
                      </a:r>
                    </a:p>
                  </a:txBody>
                  <a:tcPr anchor="ctr">
                    <a:lnL w="12700" cmpd="sng">
                      <a:noFill/>
                    </a:lnL>
                    <a:lnR w="12700" cmpd="sng">
                      <a:noFill/>
                    </a:lnR>
                    <a:lnT w="28575" cap="flat" cmpd="sng" algn="ctr">
                      <a:solidFill>
                        <a:schemeClr val="bg1">
                          <a:lumMod val="65000"/>
                        </a:schemeClr>
                      </a:solidFill>
                      <a:prstDash val="solid"/>
                      <a:round/>
                      <a:headEnd type="none" w="med" len="med"/>
                      <a:tailEnd type="none" w="med" len="med"/>
                    </a:lnT>
                    <a:lnB w="28575"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solidFill>
                      <a:srgbClr val="F3EDDD"/>
                    </a:solidFill>
                  </a:tcPr>
                </a:tc>
                <a:tc>
                  <a:txBody>
                    <a:bodyPr/>
                    <a:lstStyle/>
                    <a:p>
                      <a:pPr algn="ctr"/>
                      <a:r>
                        <a:rPr lang="en-US" sz="1200" dirty="0"/>
                        <a:t>Obesity Rate in under 5</a:t>
                      </a:r>
                    </a:p>
                  </a:txBody>
                  <a:tcPr anchor="ctr">
                    <a:lnL w="12700" cmpd="sng">
                      <a:noFill/>
                    </a:lnL>
                    <a:lnR w="12700" cmpd="sng">
                      <a:noFill/>
                    </a:lnR>
                    <a:lnT w="28575" cap="flat" cmpd="sng" algn="ctr">
                      <a:solidFill>
                        <a:schemeClr val="bg1">
                          <a:lumMod val="65000"/>
                        </a:schemeClr>
                      </a:solidFill>
                      <a:prstDash val="solid"/>
                      <a:round/>
                      <a:headEnd type="none" w="med" len="med"/>
                      <a:tailEnd type="none" w="med" len="med"/>
                    </a:lnT>
                    <a:lnB w="28575"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solidFill>
                      <a:srgbClr val="E1F2F0"/>
                    </a:solidFill>
                  </a:tcPr>
                </a:tc>
                <a:extLst>
                  <a:ext uri="{0D108BD9-81ED-4DB2-BD59-A6C34878D82A}">
                    <a16:rowId xmlns:a16="http://schemas.microsoft.com/office/drawing/2014/main" val="4046917757"/>
                  </a:ext>
                </a:extLst>
              </a:tr>
              <a:tr h="590782">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dk1"/>
                          </a:solidFill>
                          <a:effectLst/>
                          <a:latin typeface="+mn-lt"/>
                          <a:ea typeface="+mn-ea"/>
                          <a:cs typeface="+mn-cs"/>
                        </a:rPr>
                        <a:t>Percent of Children who Received a Dose of Vitamin A</a:t>
                      </a:r>
                    </a:p>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200" kern="1200" dirty="0">
                        <a:solidFill>
                          <a:schemeClr val="dk1"/>
                        </a:solidFill>
                        <a:effectLst/>
                        <a:latin typeface="+mn-lt"/>
                        <a:ea typeface="+mn-ea"/>
                        <a:cs typeface="+mn-cs"/>
                      </a:endParaRPr>
                    </a:p>
                  </a:txBody>
                  <a:tcPr anchor="ctr">
                    <a:lnL w="12700" cmpd="sng">
                      <a:noFill/>
                    </a:lnL>
                    <a:lnR w="12700" cmpd="sng">
                      <a:noFill/>
                    </a:lnR>
                    <a:lnT w="28575" cap="flat" cmpd="sng" algn="ctr">
                      <a:solidFill>
                        <a:schemeClr val="bg1">
                          <a:lumMod val="65000"/>
                        </a:schemeClr>
                      </a:solidFill>
                      <a:prstDash val="solid"/>
                      <a:round/>
                      <a:headEnd type="none" w="med" len="med"/>
                      <a:tailEnd type="none" w="med" len="med"/>
                    </a:lnT>
                    <a:lnB w="28575"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solidFill>
                      <a:srgbClr val="F3E3E6"/>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dk1"/>
                          </a:solidFill>
                          <a:effectLst/>
                          <a:latin typeface="+mn-lt"/>
                          <a:ea typeface="+mn-ea"/>
                          <a:cs typeface="+mn-cs"/>
                        </a:rPr>
                        <a:t>Stunting Rate under 5</a:t>
                      </a:r>
                    </a:p>
                  </a:txBody>
                  <a:tcPr anchor="ctr">
                    <a:lnL w="12700" cmpd="sng">
                      <a:noFill/>
                    </a:lnL>
                    <a:lnR w="12700" cmpd="sng">
                      <a:noFill/>
                    </a:lnR>
                    <a:lnT w="28575" cap="flat" cmpd="sng" algn="ctr">
                      <a:solidFill>
                        <a:schemeClr val="bg1">
                          <a:lumMod val="65000"/>
                        </a:schemeClr>
                      </a:solidFill>
                      <a:prstDash val="solid"/>
                      <a:round/>
                      <a:headEnd type="none" w="med" len="med"/>
                      <a:tailEnd type="none" w="med" len="med"/>
                    </a:lnT>
                    <a:lnB w="28575"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solidFill>
                      <a:srgbClr val="F3EDDD"/>
                    </a:solidFill>
                  </a:tcPr>
                </a:tc>
                <a:tc>
                  <a:txBody>
                    <a:bodyPr/>
                    <a:lstStyle/>
                    <a:p>
                      <a:pPr algn="ctr"/>
                      <a:endParaRPr lang="en-US" sz="1200" dirty="0"/>
                    </a:p>
                  </a:txBody>
                  <a:tcPr anchor="ctr">
                    <a:lnL w="12700" cmpd="sng">
                      <a:noFill/>
                    </a:lnL>
                    <a:lnR w="12700" cmpd="sng">
                      <a:noFill/>
                    </a:lnR>
                    <a:lnT w="28575" cap="flat" cmpd="sng" algn="ctr">
                      <a:solidFill>
                        <a:schemeClr val="bg1">
                          <a:lumMod val="65000"/>
                        </a:schemeClr>
                      </a:solidFill>
                      <a:prstDash val="solid"/>
                      <a:round/>
                      <a:headEnd type="none" w="med" len="med"/>
                      <a:tailEnd type="none" w="med" len="med"/>
                    </a:lnT>
                    <a:lnB w="28575"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90406578"/>
                  </a:ext>
                </a:extLst>
              </a:tr>
              <a:tr h="590782">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200" kern="1200" dirty="0">
                        <a:solidFill>
                          <a:schemeClr val="bg1"/>
                        </a:solidFill>
                        <a:effectLst/>
                        <a:latin typeface="+mn-lt"/>
                        <a:ea typeface="+mn-ea"/>
                        <a:cs typeface="+mn-cs"/>
                      </a:endParaRPr>
                    </a:p>
                  </a:txBody>
                  <a:tcPr anchor="ctr">
                    <a:lnL w="12700" cmpd="sng">
                      <a:noFill/>
                    </a:lnL>
                    <a:lnR w="12700" cmpd="sng">
                      <a:noFill/>
                    </a:lnR>
                    <a:lnT w="28575" cap="flat" cmpd="sng" algn="ctr">
                      <a:solidFill>
                        <a:schemeClr val="bg1">
                          <a:lumMod val="65000"/>
                        </a:schemeClr>
                      </a:solidFill>
                      <a:prstDash val="solid"/>
                      <a:round/>
                      <a:headEnd type="none" w="med" len="med"/>
                      <a:tailEnd type="none" w="med" len="med"/>
                    </a:lnT>
                    <a:lnB w="28575"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solidFill>
                      <a:srgbClr val="E7E7E5"/>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dk1"/>
                          </a:solidFill>
                          <a:effectLst/>
                          <a:latin typeface="+mn-lt"/>
                          <a:ea typeface="+mn-ea"/>
                          <a:cs typeface="+mn-cs"/>
                        </a:rPr>
                        <a:t>Wasting Rate under 5</a:t>
                      </a:r>
                    </a:p>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200" kern="1200" dirty="0">
                        <a:solidFill>
                          <a:schemeClr val="dk1"/>
                        </a:solidFill>
                        <a:effectLst/>
                        <a:latin typeface="+mn-lt"/>
                        <a:ea typeface="+mn-ea"/>
                        <a:cs typeface="+mn-cs"/>
                      </a:endParaRPr>
                    </a:p>
                  </a:txBody>
                  <a:tcPr anchor="ctr">
                    <a:lnL w="12700" cmpd="sng">
                      <a:noFill/>
                    </a:lnL>
                    <a:lnR w="12700" cmpd="sng">
                      <a:noFill/>
                    </a:lnR>
                    <a:lnT w="28575" cap="flat" cmpd="sng" algn="ctr">
                      <a:solidFill>
                        <a:schemeClr val="bg1">
                          <a:lumMod val="65000"/>
                        </a:schemeClr>
                      </a:solidFill>
                      <a:prstDash val="solid"/>
                      <a:round/>
                      <a:headEnd type="none" w="med" len="med"/>
                      <a:tailEnd type="none" w="med" len="med"/>
                    </a:lnT>
                    <a:lnB w="28575"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solidFill>
                      <a:srgbClr val="F3EDDD"/>
                    </a:solidFill>
                  </a:tcPr>
                </a:tc>
                <a:tc>
                  <a:txBody>
                    <a:bodyPr/>
                    <a:lstStyle/>
                    <a:p>
                      <a:pPr algn="ctr"/>
                      <a:endParaRPr lang="en-US" sz="1200" dirty="0"/>
                    </a:p>
                  </a:txBody>
                  <a:tcPr anchor="ctr">
                    <a:lnL w="12700" cmpd="sng">
                      <a:noFill/>
                    </a:lnL>
                    <a:lnR w="12700" cmpd="sng">
                      <a:noFill/>
                    </a:lnR>
                    <a:lnT w="28575" cap="flat" cmpd="sng" algn="ctr">
                      <a:solidFill>
                        <a:schemeClr val="bg1">
                          <a:lumMod val="65000"/>
                        </a:schemeClr>
                      </a:solidFill>
                      <a:prstDash val="solid"/>
                      <a:round/>
                      <a:headEnd type="none" w="med" len="med"/>
                      <a:tailEnd type="none" w="med" len="med"/>
                    </a:lnT>
                    <a:lnB w="28575"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215946999"/>
                  </a:ext>
                </a:extLst>
              </a:tr>
            </a:tbl>
          </a:graphicData>
        </a:graphic>
      </p:graphicFrame>
      <p:pic>
        <p:nvPicPr>
          <p:cNvPr id="7" name="Picture 6">
            <a:extLst>
              <a:ext uri="{FF2B5EF4-FFF2-40B4-BE49-F238E27FC236}">
                <a16:creationId xmlns:a16="http://schemas.microsoft.com/office/drawing/2014/main" id="{4A84837A-275A-0E43-B2CC-909A09376913}"/>
              </a:ext>
            </a:extLst>
          </p:cNvPr>
          <p:cNvPicPr>
            <a:picLocks noChangeAspect="1"/>
          </p:cNvPicPr>
          <p:nvPr/>
        </p:nvPicPr>
        <p:blipFill>
          <a:blip r:embed="rId2"/>
          <a:stretch>
            <a:fillRect/>
          </a:stretch>
        </p:blipFill>
        <p:spPr>
          <a:xfrm>
            <a:off x="1667683" y="1573403"/>
            <a:ext cx="597545" cy="560198"/>
          </a:xfrm>
          <a:prstGeom prst="rect">
            <a:avLst/>
          </a:prstGeom>
        </p:spPr>
      </p:pic>
      <p:pic>
        <p:nvPicPr>
          <p:cNvPr id="8" name="Picture 7">
            <a:extLst>
              <a:ext uri="{FF2B5EF4-FFF2-40B4-BE49-F238E27FC236}">
                <a16:creationId xmlns:a16="http://schemas.microsoft.com/office/drawing/2014/main" id="{4D4EBE5E-12D1-E740-AEDA-5516FC18950D}"/>
              </a:ext>
            </a:extLst>
          </p:cNvPr>
          <p:cNvPicPr>
            <a:picLocks noChangeAspect="1"/>
          </p:cNvPicPr>
          <p:nvPr/>
        </p:nvPicPr>
        <p:blipFill>
          <a:blip r:embed="rId3"/>
          <a:stretch>
            <a:fillRect/>
          </a:stretch>
        </p:blipFill>
        <p:spPr>
          <a:xfrm>
            <a:off x="6878774" y="1536057"/>
            <a:ext cx="597545" cy="597545"/>
          </a:xfrm>
          <a:prstGeom prst="rect">
            <a:avLst/>
          </a:prstGeom>
        </p:spPr>
      </p:pic>
      <p:pic>
        <p:nvPicPr>
          <p:cNvPr id="11" name="Picture 10">
            <a:extLst>
              <a:ext uri="{FF2B5EF4-FFF2-40B4-BE49-F238E27FC236}">
                <a16:creationId xmlns:a16="http://schemas.microsoft.com/office/drawing/2014/main" id="{D0E002EF-00DB-D043-9613-6A49DEB23E79}"/>
              </a:ext>
            </a:extLst>
          </p:cNvPr>
          <p:cNvPicPr>
            <a:picLocks noChangeAspect="1"/>
          </p:cNvPicPr>
          <p:nvPr/>
        </p:nvPicPr>
        <p:blipFill>
          <a:blip r:embed="rId4"/>
          <a:stretch>
            <a:fillRect/>
          </a:stretch>
        </p:blipFill>
        <p:spPr>
          <a:xfrm>
            <a:off x="4184812" y="1734115"/>
            <a:ext cx="634892" cy="410812"/>
          </a:xfrm>
          <a:prstGeom prst="rect">
            <a:avLst/>
          </a:prstGeom>
        </p:spPr>
      </p:pic>
    </p:spTree>
    <p:extLst>
      <p:ext uri="{BB962C8B-B14F-4D97-AF65-F5344CB8AC3E}">
        <p14:creationId xmlns:p14="http://schemas.microsoft.com/office/powerpoint/2010/main" val="16039682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
          </p:nvPr>
        </p:nvSpPr>
        <p:spPr/>
        <p:txBody>
          <a:bodyPr/>
          <a:lstStyle/>
          <a:p>
            <a:fld id="{42782948-4DBE-204D-AB9E-B65E067054AE}" type="slidenum">
              <a:rPr lang="en-US" smtClean="0"/>
              <a:pPr/>
              <a:t>6</a:t>
            </a:fld>
            <a:endParaRPr lang="en-US" dirty="0"/>
          </a:p>
        </p:txBody>
      </p:sp>
      <p:sp>
        <p:nvSpPr>
          <p:cNvPr id="6" name="Title 5">
            <a:extLst>
              <a:ext uri="{FF2B5EF4-FFF2-40B4-BE49-F238E27FC236}">
                <a16:creationId xmlns:a16="http://schemas.microsoft.com/office/drawing/2014/main" id="{46C4B9DB-6EF1-4653-B295-D0CCAA317AB9}"/>
              </a:ext>
            </a:extLst>
          </p:cNvPr>
          <p:cNvSpPr>
            <a:spLocks noGrp="1"/>
          </p:cNvSpPr>
          <p:nvPr>
            <p:ph type="ctrTitle"/>
          </p:nvPr>
        </p:nvSpPr>
        <p:spPr>
          <a:xfrm>
            <a:off x="685800" y="2133600"/>
            <a:ext cx="7924800" cy="685800"/>
          </a:xfrm>
        </p:spPr>
        <p:txBody>
          <a:bodyPr>
            <a:normAutofit/>
          </a:bodyPr>
          <a:lstStyle/>
          <a:p>
            <a:r>
              <a:rPr lang="en-US" kern="1400" cap="all" spc="-50" dirty="0">
                <a:solidFill>
                  <a:schemeClr val="bg1"/>
                </a:solidFill>
                <a:ea typeface="MS Gothic" panose="020B0609070205080204" pitchFamily="49" charset="-128"/>
                <a:cs typeface="Times New Roman" panose="02020603050405020304" pitchFamily="18" charset="0"/>
              </a:rPr>
              <a:t>Positively Trending</a:t>
            </a:r>
            <a:endParaRPr lang="en-ZA" dirty="0"/>
          </a:p>
        </p:txBody>
      </p:sp>
      <p:sp>
        <p:nvSpPr>
          <p:cNvPr id="5" name="Subtitle 4">
            <a:extLst>
              <a:ext uri="{FF2B5EF4-FFF2-40B4-BE49-F238E27FC236}">
                <a16:creationId xmlns:a16="http://schemas.microsoft.com/office/drawing/2014/main" id="{FBD28DA9-58D8-49B9-B2C8-D4CBB1344E71}"/>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9905590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89EFF37-9F12-4FA7-8C4C-DBF40FD0A921}"/>
              </a:ext>
            </a:extLst>
          </p:cNvPr>
          <p:cNvSpPr>
            <a:spLocks noGrp="1"/>
          </p:cNvSpPr>
          <p:nvPr>
            <p:ph type="sldNum" sz="quarter" idx="12"/>
          </p:nvPr>
        </p:nvSpPr>
        <p:spPr/>
        <p:txBody>
          <a:bodyPr/>
          <a:lstStyle/>
          <a:p>
            <a:fld id="{42782948-4DBE-204D-AB9E-B65E067054AE}" type="slidenum">
              <a:rPr lang="en-US" smtClean="0"/>
              <a:pPr/>
              <a:t>7</a:t>
            </a:fld>
            <a:endParaRPr lang="en-US"/>
          </a:p>
        </p:txBody>
      </p:sp>
      <p:sp>
        <p:nvSpPr>
          <p:cNvPr id="5" name="Title 4">
            <a:extLst>
              <a:ext uri="{FF2B5EF4-FFF2-40B4-BE49-F238E27FC236}">
                <a16:creationId xmlns:a16="http://schemas.microsoft.com/office/drawing/2014/main" id="{B7B866C0-5C8C-4185-B186-2284CEE76932}"/>
              </a:ext>
            </a:extLst>
          </p:cNvPr>
          <p:cNvSpPr>
            <a:spLocks noGrp="1"/>
          </p:cNvSpPr>
          <p:nvPr>
            <p:ph type="title"/>
          </p:nvPr>
        </p:nvSpPr>
        <p:spPr>
          <a:xfrm>
            <a:off x="163314" y="183577"/>
            <a:ext cx="8828286" cy="954107"/>
          </a:xfrm>
        </p:spPr>
        <p:txBody>
          <a:bodyPr/>
          <a:lstStyle/>
          <a:p>
            <a:pPr algn="ctr"/>
            <a:r>
              <a:rPr lang="en-US" sz="2800" b="1" dirty="0"/>
              <a:t>Initiation on breastmilk within one hour of birth (%): </a:t>
            </a:r>
            <a:r>
              <a:rPr kumimoji="0" lang="en-US" sz="2800" b="1" i="0" u="none" strike="noStrike" kern="1200" cap="none" spc="0" normalizeH="0" baseline="0" noProof="0" dirty="0">
                <a:ln>
                  <a:noFill/>
                </a:ln>
                <a:solidFill>
                  <a:srgbClr val="BA0C2F"/>
                </a:solidFill>
                <a:effectLst/>
                <a:uLnTx/>
                <a:uFillTx/>
                <a:latin typeface="Gill Sans MT"/>
                <a:ea typeface="+mj-ea"/>
              </a:rPr>
              <a:t>2018 to 2021 Yearly targets vs Achieved</a:t>
            </a:r>
            <a:endParaRPr lang="en-US" dirty="0"/>
          </a:p>
        </p:txBody>
      </p:sp>
      <p:graphicFrame>
        <p:nvGraphicFramePr>
          <p:cNvPr id="7" name="Chart 6">
            <a:extLst>
              <a:ext uri="{FF2B5EF4-FFF2-40B4-BE49-F238E27FC236}">
                <a16:creationId xmlns:a16="http://schemas.microsoft.com/office/drawing/2014/main" id="{F842B66C-FF3E-4B32-AABC-B8AD89DBCF2A}"/>
              </a:ext>
            </a:extLst>
          </p:cNvPr>
          <p:cNvGraphicFramePr>
            <a:graphicFrameLocks/>
          </p:cNvGraphicFramePr>
          <p:nvPr>
            <p:extLst>
              <p:ext uri="{D42A27DB-BD31-4B8C-83A1-F6EECF244321}">
                <p14:modId xmlns:p14="http://schemas.microsoft.com/office/powerpoint/2010/main" val="130489239"/>
              </p:ext>
            </p:extLst>
          </p:nvPr>
        </p:nvGraphicFramePr>
        <p:xfrm>
          <a:off x="163314" y="1326995"/>
          <a:ext cx="8828286" cy="486193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8058972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B9F9BDA9-FE61-49F9-8003-01D2A8E5661C}"/>
              </a:ext>
            </a:extLst>
          </p:cNvPr>
          <p:cNvSpPr>
            <a:spLocks noGrp="1"/>
          </p:cNvSpPr>
          <p:nvPr>
            <p:ph type="sldNum" sz="quarter" idx="4"/>
          </p:nvPr>
        </p:nvSpPr>
        <p:spPr/>
        <p:txBody>
          <a:bodyPr/>
          <a:lstStyle/>
          <a:p>
            <a:fld id="{42782948-4DBE-204D-AB9E-B65E067054AE}" type="slidenum">
              <a:rPr lang="en-US" smtClean="0"/>
              <a:pPr/>
              <a:t>8</a:t>
            </a:fld>
            <a:endParaRPr lang="en-US"/>
          </a:p>
        </p:txBody>
      </p:sp>
      <p:sp>
        <p:nvSpPr>
          <p:cNvPr id="6" name="Title 5">
            <a:extLst>
              <a:ext uri="{FF2B5EF4-FFF2-40B4-BE49-F238E27FC236}">
                <a16:creationId xmlns:a16="http://schemas.microsoft.com/office/drawing/2014/main" id="{86893A07-5FA5-4A38-9572-A4A8BB73A171}"/>
              </a:ext>
            </a:extLst>
          </p:cNvPr>
          <p:cNvSpPr>
            <a:spLocks noGrp="1"/>
          </p:cNvSpPr>
          <p:nvPr>
            <p:ph type="title"/>
          </p:nvPr>
        </p:nvSpPr>
        <p:spPr>
          <a:xfrm>
            <a:off x="228600" y="276275"/>
            <a:ext cx="8458200" cy="830997"/>
          </a:xfrm>
        </p:spPr>
        <p:txBody>
          <a:bodyPr/>
          <a:lstStyle/>
          <a:p>
            <a:pPr algn="ctr"/>
            <a:r>
              <a:rPr lang="en-US" sz="2400" b="1" dirty="0"/>
              <a:t>DPT Hib Hep 1st dose coverage (%) under 1 by quarter from 2018 to 2021</a:t>
            </a:r>
          </a:p>
        </p:txBody>
      </p:sp>
      <p:graphicFrame>
        <p:nvGraphicFramePr>
          <p:cNvPr id="8" name="Chart 7">
            <a:extLst>
              <a:ext uri="{FF2B5EF4-FFF2-40B4-BE49-F238E27FC236}">
                <a16:creationId xmlns:a16="http://schemas.microsoft.com/office/drawing/2014/main" id="{7538F627-2773-4492-9B25-323193F1C2F5}"/>
              </a:ext>
            </a:extLst>
          </p:cNvPr>
          <p:cNvGraphicFramePr>
            <a:graphicFrameLocks/>
          </p:cNvGraphicFramePr>
          <p:nvPr/>
        </p:nvGraphicFramePr>
        <p:xfrm>
          <a:off x="138222" y="861237"/>
          <a:ext cx="8853377" cy="5659697"/>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2909496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927E101-E47D-4EC1-9EED-8199D10566D8}"/>
              </a:ext>
            </a:extLst>
          </p:cNvPr>
          <p:cNvSpPr>
            <a:spLocks noGrp="1"/>
          </p:cNvSpPr>
          <p:nvPr>
            <p:ph type="sldNum" sz="quarter" idx="12"/>
          </p:nvPr>
        </p:nvSpPr>
        <p:spPr/>
        <p:txBody>
          <a:bodyPr/>
          <a:lstStyle/>
          <a:p>
            <a:fld id="{42782948-4DBE-204D-AB9E-B65E067054AE}" type="slidenum">
              <a:rPr lang="en-US" smtClean="0"/>
              <a:pPr/>
              <a:t>9</a:t>
            </a:fld>
            <a:endParaRPr lang="en-US"/>
          </a:p>
        </p:txBody>
      </p:sp>
      <p:sp>
        <p:nvSpPr>
          <p:cNvPr id="5" name="Title 4">
            <a:extLst>
              <a:ext uri="{FF2B5EF4-FFF2-40B4-BE49-F238E27FC236}">
                <a16:creationId xmlns:a16="http://schemas.microsoft.com/office/drawing/2014/main" id="{A774A9F0-B0E4-4BD9-A0FE-04997026E213}"/>
              </a:ext>
            </a:extLst>
          </p:cNvPr>
          <p:cNvSpPr>
            <a:spLocks noGrp="1"/>
          </p:cNvSpPr>
          <p:nvPr>
            <p:ph type="title"/>
          </p:nvPr>
        </p:nvSpPr>
        <p:spPr>
          <a:xfrm>
            <a:off x="240385" y="213427"/>
            <a:ext cx="8619835" cy="954107"/>
          </a:xfrm>
        </p:spPr>
        <p:txBody>
          <a:bodyPr/>
          <a:lstStyle/>
          <a:p>
            <a:pPr algn="ctr"/>
            <a:r>
              <a:rPr lang="en-US" b="1" dirty="0"/>
              <a:t>Obesity rate (%) in under 5s at facility: 2018 to 2021 Yearly targets vs Achieved</a:t>
            </a:r>
            <a:endParaRPr lang="en-US" dirty="0"/>
          </a:p>
        </p:txBody>
      </p:sp>
      <p:graphicFrame>
        <p:nvGraphicFramePr>
          <p:cNvPr id="6" name="Chart 5">
            <a:extLst>
              <a:ext uri="{FF2B5EF4-FFF2-40B4-BE49-F238E27FC236}">
                <a16:creationId xmlns:a16="http://schemas.microsoft.com/office/drawing/2014/main" id="{F17C5F46-478A-4CCC-B0D7-9B6F8BDD0D62}"/>
              </a:ext>
            </a:extLst>
          </p:cNvPr>
          <p:cNvGraphicFramePr>
            <a:graphicFrameLocks/>
          </p:cNvGraphicFramePr>
          <p:nvPr>
            <p:extLst>
              <p:ext uri="{D42A27DB-BD31-4B8C-83A1-F6EECF244321}">
                <p14:modId xmlns:p14="http://schemas.microsoft.com/office/powerpoint/2010/main" val="2341841827"/>
              </p:ext>
            </p:extLst>
          </p:nvPr>
        </p:nvGraphicFramePr>
        <p:xfrm>
          <a:off x="1049857" y="1267596"/>
          <a:ext cx="7044285" cy="5162421"/>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298120318"/>
      </p:ext>
    </p:extLst>
  </p:cSld>
  <p:clrMapOvr>
    <a:masterClrMapping/>
  </p:clrMapOvr>
</p:sld>
</file>

<file path=ppt/theme/theme1.xml><?xml version="1.0" encoding="utf-8"?>
<a:theme xmlns:a="http://schemas.openxmlformats.org/drawingml/2006/main" name="4.3-Template_12.7.2016">
  <a:themeElements>
    <a:clrScheme name="Custom 2">
      <a:dk1>
        <a:sysClr val="windowText" lastClr="000000"/>
      </a:dk1>
      <a:lt1>
        <a:srgbClr val="FFFFFF"/>
      </a:lt1>
      <a:dk2>
        <a:srgbClr val="002F6C"/>
      </a:dk2>
      <a:lt2>
        <a:srgbClr val="BA0C2F"/>
      </a:lt2>
      <a:accent1>
        <a:srgbClr val="002F6C"/>
      </a:accent1>
      <a:accent2>
        <a:srgbClr val="BA0C2F"/>
      </a:accent2>
      <a:accent3>
        <a:srgbClr val="6C6463"/>
      </a:accent3>
      <a:accent4>
        <a:srgbClr val="000000"/>
      </a:accent4>
      <a:accent5>
        <a:srgbClr val="CFCDC9"/>
      </a:accent5>
      <a:accent6>
        <a:srgbClr val="0067B9"/>
      </a:accent6>
      <a:hlink>
        <a:srgbClr val="6C6463"/>
      </a:hlink>
      <a:folHlink>
        <a:srgbClr val="CFCDC9"/>
      </a:folHlink>
    </a:clrScheme>
    <a:fontScheme name="Solstice">
      <a:majorFont>
        <a:latin typeface="Gill Sans MT"/>
        <a:ea typeface=""/>
        <a:cs typeface=""/>
        <a:font script="Grek" typeface="Corbel"/>
        <a:font script="Cyrl" typeface="Corbel"/>
        <a:font script="Jpan" typeface="ＭＳ ゴシック"/>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Gill Sans MT"/>
        <a:ea typeface=""/>
        <a:cs typeface=""/>
        <a:font script="Grek" typeface="Corbel"/>
        <a:font script="Cyrl" typeface="Corbel"/>
        <a:font script="Jpan" typeface="ＭＳ ゴシック"/>
        <a:font script="Hang" typeface="HY엽서L"/>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otalTime>14843</TotalTime>
  <Words>880</Words>
  <Application>Microsoft Office PowerPoint</Application>
  <PresentationFormat>On-screen Show (4:3)</PresentationFormat>
  <Paragraphs>138</Paragraphs>
  <Slides>23</Slides>
  <Notes>21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Arial</vt:lpstr>
      <vt:lpstr>Calibri</vt:lpstr>
      <vt:lpstr>Gill Sans MT</vt:lpstr>
      <vt:lpstr>Segoe UI</vt:lpstr>
      <vt:lpstr>4.3-Template_12.7.2016</vt:lpstr>
      <vt:lpstr>USAID Zambia Evidence For Health (E4H)</vt:lpstr>
      <vt:lpstr>CHILD HEALTH AND NUTRITION</vt:lpstr>
      <vt:lpstr>Overview of Data Trends 2018 - 2021</vt:lpstr>
      <vt:lpstr>Reviewing Data</vt:lpstr>
      <vt:lpstr>Child Health, Nutrition and Disease Dashboard </vt:lpstr>
      <vt:lpstr>Positively Trending</vt:lpstr>
      <vt:lpstr>Initiation on breastmilk within one hour of birth (%): 2018 to 2021 Yearly targets vs Achieved</vt:lpstr>
      <vt:lpstr>DPT Hib Hep 1st dose coverage (%) under 1 by quarter from 2018 to 2021</vt:lpstr>
      <vt:lpstr>Obesity rate (%) in under 5s at facility: 2018 to 2021 Yearly targets vs Achieved</vt:lpstr>
      <vt:lpstr>NO CHANGE</vt:lpstr>
      <vt:lpstr>Fully immunized coverage (%) under 1: 2018 to 2021 Yearly targets vs Achieved</vt:lpstr>
      <vt:lpstr>BCG coverage for under 1yr : by quarter from 2018 to 2021</vt:lpstr>
      <vt:lpstr>Infants (all) on EBF at 6 months (%) by quarter from 2018 to 2021</vt:lpstr>
      <vt:lpstr>WASTING AND STUNTING</vt:lpstr>
      <vt:lpstr>Wasting and Stunting DHS and DHIS Comparison</vt:lpstr>
      <vt:lpstr>Stunting rate (%) in under 5s at facility: 2018 to 2021 Yearly targets vs Achieved</vt:lpstr>
      <vt:lpstr>Wasting rates (%) in under 5s at facility: 2018 to 2021 Yearly targets vs Achieved</vt:lpstr>
      <vt:lpstr>NEGATIVELY Trending</vt:lpstr>
      <vt:lpstr>Measles coverage (%) under 1 year by quarter from 2018 to 2021</vt:lpstr>
      <vt:lpstr>Measles coverage (%) under 2 years by quarter from 2018 to 2021</vt:lpstr>
      <vt:lpstr>Percent of Children (12-59 months) dewormed by Province</vt:lpstr>
      <vt:lpstr>Percent of children who received a dose of  Vitamin A by quarter from 2018 to 2021</vt:lpstr>
      <vt:lpstr>Areas to Follow-Up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USAID Zambia Evidence For Health (E4H)</dc:title>
  <dc:creator>Sitenge, Gift</dc:creator>
  <cp:lastModifiedBy>Slifer-Mbacke, Lisa</cp:lastModifiedBy>
  <cp:revision>289</cp:revision>
  <dcterms:created xsi:type="dcterms:W3CDTF">2020-12-17T12:40:12Z</dcterms:created>
  <dcterms:modified xsi:type="dcterms:W3CDTF">2022-03-09T13:52:35Z</dcterms:modified>
</cp:coreProperties>
</file>